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Types>
</file>

<file path=_rels/.rels><?xml version="1.0" encoding="UTF-8"?>
<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Lst>
  <p:sldSz cx="24384000" cy="137160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1pPr>
    <a:lvl2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2pPr>
    <a:lvl3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3pPr>
    <a:lvl4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4pPr>
    <a:lvl5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5pPr>
    <a:lvl6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6pPr>
    <a:lvl7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7pPr>
    <a:lvl8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8pPr>
    <a:lvl9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file>

<file path=ppt/presProps.xml><?xml version="1.0" encoding="utf-8"?>
<p:presentation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DFFF"/>
          </a:solidFill>
        </a:fill>
      </a:tcStyle>
    </a:wholeTbl>
    <a:band2H>
      <a:tcTxStyle b="def" i="def"/>
      <a:tcStyle>
        <a:tcBdr/>
        <a:fill>
          <a:solidFill>
            <a:srgbClr val="E6F0FF"/>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1"/>
          </a:solidFill>
        </a:fill>
      </a:tcStyle>
    </a:firstRow>
  </a:tblStyle>
  <a:tblStyle styleId="{C7B018BB-80A7-4F77-B60F-C8B233D01FF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D1F0CC"/>
          </a:solidFill>
        </a:fill>
      </a:tcStyle>
    </a:wholeTbl>
    <a:band2H>
      <a:tcTxStyle b="def" i="def"/>
      <a:tcStyle>
        <a:tcBdr/>
        <a:fill>
          <a:solidFill>
            <a:srgbClr val="EAF8E7"/>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3"/>
          </a:solidFill>
        </a:fill>
      </a:tcStyle>
    </a:firstRow>
  </a:tblStyle>
  <a:tblStyle styleId="{EEE7283C-3CF3-47DC-8721-378D4A62B228}"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FFCDDF"/>
          </a:solidFill>
        </a:fill>
      </a:tcStyle>
    </a:wholeTbl>
    <a:band2H>
      <a:tcTxStyle b="def" i="def"/>
      <a:tcStyle>
        <a:tcBdr/>
        <a:fill>
          <a:solidFill>
            <a:srgbClr val="FFE8F0"/>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chemeClr val="accent6"/>
          </a:solidFill>
        </a:fill>
      </a:tcStyle>
    </a:firstRow>
  </a:tblStyle>
  <a:tblStyle styleId="{CF821DB8-F4EB-4A41-A1BA-3FCAFE7338EE}" styleName="">
    <a:tblBg/>
    <a:wholeTbl>
      <a:tcTxStyle b="off" i="off">
        <a:fontRef idx="maj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E6E6E6"/>
          </a:solidFill>
        </a:fill>
      </a:tcStyle>
    </a:wholeTbl>
    <a:band2H>
      <a:tcTxStyle b="def" i="def"/>
      <a:tcStyle>
        <a:tcBdr/>
        <a:fill>
          <a:solidFill>
            <a:srgbClr val="FFFFFF"/>
          </a:solidFill>
        </a:fill>
      </a:tcStyle>
    </a:band2H>
    <a:firstCol>
      <a:tcTxStyle b="on" i="off">
        <a:fontRef idx="major">
          <a:srgbClr val="FFFFFF"/>
        </a:fontRef>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Col>
    <a:lastRow>
      <a:tcTxStyle b="on" i="off">
        <a:fontRef idx="major">
          <a:srgbClr val="000000"/>
        </a:fontRef>
        <a:srgbClr val="000000"/>
      </a:tcTxStyle>
      <a:tcStyle>
        <a:tcBdr>
          <a:left>
            <a:ln w="12700" cap="flat">
              <a:noFill/>
              <a:miter lim="400000"/>
            </a:ln>
          </a:left>
          <a:right>
            <a:ln w="12700" cap="flat">
              <a:noFill/>
              <a:miter lim="400000"/>
            </a:ln>
          </a:right>
          <a:top>
            <a:ln w="508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rgbClr val="FFFFFF"/>
          </a:solidFill>
        </a:fill>
      </a:tcStyle>
    </a:lastRow>
    <a:firstRow>
      <a:tcTxStyle b="on" i="off">
        <a:fontRef idx="major">
          <a:srgbClr val="FFFFFF"/>
        </a:fontRef>
        <a:srgbClr val="FFFFFF"/>
      </a:tcTxStyle>
      <a:tcStyle>
        <a:tcBdr>
          <a:left>
            <a:ln w="12700" cap="flat">
              <a:noFill/>
              <a:miter lim="400000"/>
            </a:ln>
          </a:left>
          <a:right>
            <a:ln w="12700" cap="flat">
              <a:noFill/>
              <a:miter lim="400000"/>
            </a:ln>
          </a:right>
          <a:top>
            <a:ln w="25400" cap="flat">
              <a:solidFill>
                <a:srgbClr val="000000"/>
              </a:solidFill>
              <a:prstDash val="solid"/>
              <a:round/>
            </a:ln>
          </a:top>
          <a:bottom>
            <a:ln w="25400" cap="flat">
              <a:solidFill>
                <a:srgbClr val="000000"/>
              </a:solidFill>
              <a:prstDash val="solid"/>
              <a:round/>
            </a:ln>
          </a:bottom>
          <a:insideH>
            <a:ln w="12700" cap="flat">
              <a:noFill/>
              <a:miter lim="400000"/>
            </a:ln>
          </a:insideH>
          <a:insideV>
            <a:ln w="12700" cap="flat">
              <a:noFill/>
              <a:miter lim="400000"/>
            </a:ln>
          </a:insideV>
        </a:tcBdr>
        <a:fill>
          <a:solidFill>
            <a:schemeClr val="accent1"/>
          </a:solidFill>
        </a:fill>
      </a:tcStyle>
    </a:firstRow>
  </a:tblStyle>
  <a:tblStyle styleId="{33BA23B1-9221-436E-865A-0063620EA4FD}" styleName="">
    <a:tblBg/>
    <a:wholeTbl>
      <a:tcTxStyle b="off" i="off">
        <a:fontRef idx="major">
          <a:srgbClr val="000000"/>
        </a:fontRef>
        <a:srgbClr val="000000"/>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CACACA"/>
          </a:solidFill>
        </a:fill>
      </a:tcStyle>
    </a:wholeTbl>
    <a:band2H>
      <a:tcTxStyle b="def" i="def"/>
      <a:tcStyle>
        <a:tcBdr/>
        <a:fill>
          <a:solidFill>
            <a:srgbClr val="E6E6E6"/>
          </a:solidFill>
        </a:fill>
      </a:tcStyle>
    </a:band2H>
    <a:firstCol>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Col>
    <a:la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38100" cap="flat">
              <a:solidFill>
                <a:srgbClr val="FFFFFF"/>
              </a:solidFill>
              <a:prstDash val="solid"/>
              <a:round/>
            </a:ln>
          </a:top>
          <a:bottom>
            <a:ln w="127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lastRow>
    <a:firstRow>
      <a:tcTxStyle b="on" i="off">
        <a:fontRef idx="major">
          <a:srgbClr val="FFFFFF"/>
        </a:fontRef>
        <a:srgbClr val="FFFFFF"/>
      </a:tcTxStyle>
      <a:tcStyle>
        <a:tcBdr>
          <a:left>
            <a:ln w="12700" cap="flat">
              <a:solidFill>
                <a:srgbClr val="FFFFFF"/>
              </a:solidFill>
              <a:prstDash val="solid"/>
              <a:round/>
            </a:ln>
          </a:left>
          <a:right>
            <a:ln w="12700" cap="flat">
              <a:solidFill>
                <a:srgbClr val="FFFFFF"/>
              </a:solidFill>
              <a:prstDash val="solid"/>
              <a:round/>
            </a:ln>
          </a:right>
          <a:top>
            <a:ln w="12700" cap="flat">
              <a:solidFill>
                <a:srgbClr val="FFFFFF"/>
              </a:solidFill>
              <a:prstDash val="solid"/>
              <a:round/>
            </a:ln>
          </a:top>
          <a:bottom>
            <a:ln w="38100" cap="flat">
              <a:solidFill>
                <a:srgbClr val="FFFFFF"/>
              </a:solidFill>
              <a:prstDash val="solid"/>
              <a:round/>
            </a:ln>
          </a:bottom>
          <a:insideH>
            <a:ln w="12700" cap="flat">
              <a:solidFill>
                <a:srgbClr val="FFFFFF"/>
              </a:solidFill>
              <a:prstDash val="solid"/>
              <a:round/>
            </a:ln>
          </a:insideH>
          <a:insideV>
            <a:ln w="12700" cap="flat">
              <a:solidFill>
                <a:srgbClr val="FFFFFF"/>
              </a:solidFill>
              <a:prstDash val="solid"/>
              <a:round/>
            </a:ln>
          </a:insideV>
        </a:tcBdr>
        <a:fill>
          <a:solidFill>
            <a:srgbClr val="000000"/>
          </a:solidFill>
        </a:fill>
      </a:tcStyle>
    </a:firstRow>
  </a:tblStyle>
  <a:tblStyle styleId="{2708684C-4D16-4618-839F-0558EEFCDFE6}" styleName="">
    <a:tblBg/>
    <a:wholeTbl>
      <a:tcTxStyle b="off"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wholeTbl>
    <a:band2H>
      <a:tcTxStyle b="def" i="def"/>
      <a:tcStyle>
        <a:tcBdr/>
        <a:fill>
          <a:solidFill>
            <a:srgbClr val="FFFFFF"/>
          </a:solidFill>
        </a:fill>
      </a:tcStyle>
    </a:band2H>
    <a:firstCol>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solidFill>
            <a:srgbClr val="000000">
              <a:alpha val="20000"/>
            </a:srgbClr>
          </a:solidFill>
        </a:fill>
      </a:tcStyle>
    </a:firstCol>
    <a:la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50800" cap="flat">
              <a:solidFill>
                <a:srgbClr val="000000"/>
              </a:solidFill>
              <a:prstDash val="solid"/>
              <a:round/>
            </a:ln>
          </a:top>
          <a:bottom>
            <a:ln w="127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lastRow>
    <a:firstRow>
      <a:tcTxStyle b="on" i="off">
        <a:fontRef idx="major">
          <a:srgbClr val="000000"/>
        </a:fontRef>
        <a:srgbClr val="000000"/>
      </a:tcTxStyle>
      <a:tcStyle>
        <a:tcBdr>
          <a:left>
            <a:ln w="12700" cap="flat">
              <a:solidFill>
                <a:srgbClr val="000000"/>
              </a:solidFill>
              <a:prstDash val="solid"/>
              <a:round/>
            </a:ln>
          </a:left>
          <a:right>
            <a:ln w="12700" cap="flat">
              <a:solidFill>
                <a:srgbClr val="000000"/>
              </a:solidFill>
              <a:prstDash val="solid"/>
              <a:round/>
            </a:ln>
          </a:right>
          <a:top>
            <a:ln w="12700" cap="flat">
              <a:solidFill>
                <a:srgbClr val="000000"/>
              </a:solidFill>
              <a:prstDash val="solid"/>
              <a:round/>
            </a:ln>
          </a:top>
          <a:bottom>
            <a:ln w="25400" cap="flat">
              <a:solidFill>
                <a:srgbClr val="000000"/>
              </a:solidFill>
              <a:prstDash val="solid"/>
              <a:round/>
            </a:ln>
          </a:bottom>
          <a:insideH>
            <a:ln w="12700" cap="flat">
              <a:solidFill>
                <a:srgbClr val="000000"/>
              </a:solidFill>
              <a:prstDash val="solid"/>
              <a:round/>
            </a:ln>
          </a:insideH>
          <a:insideV>
            <a:ln w="12700" cap="flat">
              <a:solidFill>
                <a:srgbClr val="000000"/>
              </a:solidFill>
              <a:prstDash val="solid"/>
              <a:round/>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Comments="1"/>
</file>

<file path=ppt/_rels/presentation.xml.rels><?xml version="1.0" encoding="UTF-8"?>
<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s>

</file>

<file path=ppt/notesMasters/_rels/notesMaster1.xml.rels><?xml version="1.0" encoding="UTF-8"?>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spTree>
      <p:nvGrpSpPr>
        <p:cNvPr id="1" name=""/>
        <p:cNvGrpSpPr/>
        <p:nvPr/>
      </p:nvGrpSpPr>
      <p:grpSpPr>
        <a:xfrm>
          <a:off x="0" y="0"/>
          <a:ext cx="0" cy="0"/>
          <a:chOff x="0" y="0"/>
          <a:chExt cx="0" cy="0"/>
        </a:xfrm>
      </p:grpSpPr>
      <p:sp>
        <p:nvSpPr>
          <p:cNvPr id="168" name="Shape 168"/>
          <p:cNvSpPr/>
          <p:nvPr>
            <p:ph type="sldImg"/>
          </p:nvPr>
        </p:nvSpPr>
        <p:spPr>
          <a:xfrm>
            <a:off x="1143000" y="685800"/>
            <a:ext cx="4572000" cy="3429000"/>
          </a:xfrm>
          <a:prstGeom prst="rect">
            <a:avLst/>
          </a:prstGeom>
        </p:spPr>
        <p:txBody>
          <a:bodyPr/>
          <a:lstStyle/>
          <a:p>
            <a:pPr/>
          </a:p>
        </p:txBody>
      </p:sp>
      <p:sp>
        <p:nvSpPr>
          <p:cNvPr id="169" name="Shape 169"/>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mj-lt"/>
        <a:ea typeface="+mj-ea"/>
        <a:cs typeface="+mj-cs"/>
        <a:sym typeface="Helvetica Neue"/>
      </a:defRPr>
    </a:lvl1pPr>
    <a:lvl2pPr indent="228600" defTabSz="457200" latinLnBrk="0">
      <a:lnSpc>
        <a:spcPct val="117999"/>
      </a:lnSpc>
      <a:defRPr sz="2200">
        <a:latin typeface="+mj-lt"/>
        <a:ea typeface="+mj-ea"/>
        <a:cs typeface="+mj-cs"/>
        <a:sym typeface="Helvetica Neue"/>
      </a:defRPr>
    </a:lvl2pPr>
    <a:lvl3pPr indent="457200" defTabSz="457200" latinLnBrk="0">
      <a:lnSpc>
        <a:spcPct val="117999"/>
      </a:lnSpc>
      <a:defRPr sz="2200">
        <a:latin typeface="+mj-lt"/>
        <a:ea typeface="+mj-ea"/>
        <a:cs typeface="+mj-cs"/>
        <a:sym typeface="Helvetica Neue"/>
      </a:defRPr>
    </a:lvl3pPr>
    <a:lvl4pPr indent="685800" defTabSz="457200" latinLnBrk="0">
      <a:lnSpc>
        <a:spcPct val="117999"/>
      </a:lnSpc>
      <a:defRPr sz="2200">
        <a:latin typeface="+mj-lt"/>
        <a:ea typeface="+mj-ea"/>
        <a:cs typeface="+mj-cs"/>
        <a:sym typeface="Helvetica Neue"/>
      </a:defRPr>
    </a:lvl4pPr>
    <a:lvl5pPr indent="914400" defTabSz="457200" latinLnBrk="0">
      <a:lnSpc>
        <a:spcPct val="117999"/>
      </a:lnSpc>
      <a:defRPr sz="2200">
        <a:latin typeface="+mj-lt"/>
        <a:ea typeface="+mj-ea"/>
        <a:cs typeface="+mj-cs"/>
        <a:sym typeface="Helvetica Neue"/>
      </a:defRPr>
    </a:lvl5pPr>
    <a:lvl6pPr indent="1143000" defTabSz="457200" latinLnBrk="0">
      <a:lnSpc>
        <a:spcPct val="117999"/>
      </a:lnSpc>
      <a:defRPr sz="2200">
        <a:latin typeface="+mj-lt"/>
        <a:ea typeface="+mj-ea"/>
        <a:cs typeface="+mj-cs"/>
        <a:sym typeface="Helvetica Neue"/>
      </a:defRPr>
    </a:lvl6pPr>
    <a:lvl7pPr indent="1371600" defTabSz="457200" latinLnBrk="0">
      <a:lnSpc>
        <a:spcPct val="117999"/>
      </a:lnSpc>
      <a:defRPr sz="2200">
        <a:latin typeface="+mj-lt"/>
        <a:ea typeface="+mj-ea"/>
        <a:cs typeface="+mj-cs"/>
        <a:sym typeface="Helvetica Neue"/>
      </a:defRPr>
    </a:lvl7pPr>
    <a:lvl8pPr indent="1600200" defTabSz="457200" latinLnBrk="0">
      <a:lnSpc>
        <a:spcPct val="117999"/>
      </a:lnSpc>
      <a:defRPr sz="2200">
        <a:latin typeface="+mj-lt"/>
        <a:ea typeface="+mj-ea"/>
        <a:cs typeface="+mj-cs"/>
        <a:sym typeface="Helvetica Neue"/>
      </a:defRPr>
    </a:lvl8pPr>
    <a:lvl9pPr indent="1828800" defTabSz="457200" latinLnBrk="0">
      <a:lnSpc>
        <a:spcPct val="117999"/>
      </a:lnSpc>
      <a:defRPr sz="2200">
        <a:latin typeface="+mj-lt"/>
        <a:ea typeface="+mj-ea"/>
        <a:cs typeface="+mj-cs"/>
        <a:sym typeface="Helvetica Neue"/>
      </a:defRPr>
    </a:lvl9pPr>
  </p:notesStyle>
</p:notesMaster>
</file>

<file path=ppt/slideLayouts/_rels/slideLayout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p:spTree>
      <p:nvGrpSpPr>
        <p:cNvPr id="1" name=""/>
        <p:cNvGrpSpPr/>
        <p:nvPr/>
      </p:nvGrpSpPr>
      <p:grpSpPr>
        <a:xfrm>
          <a:off x="0" y="0"/>
          <a:ext cx="0" cy="0"/>
          <a:chOff x="0" y="0"/>
          <a:chExt cx="0" cy="0"/>
        </a:xfrm>
      </p:grpSpPr>
      <p:sp>
        <p:nvSpPr>
          <p:cNvPr id="11" name="Body Level One…"/>
          <p:cNvSpPr txBox="1"/>
          <p:nvPr>
            <p:ph type="body" sz="quarter" idx="1" hasCustomPrompt="1"/>
          </p:nvPr>
        </p:nvSpPr>
        <p:spPr>
          <a:xfrm>
            <a:off x="1201340" y="11859862"/>
            <a:ext cx="2197100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12" name="Presentation Title"/>
          <p:cNvSpPr txBox="1"/>
          <p:nvPr>
            <p:ph type="title" hasCustomPrompt="1"/>
          </p:nvPr>
        </p:nvSpPr>
        <p:spPr>
          <a:xfrm>
            <a:off x="1206496" y="2574991"/>
            <a:ext cx="21971005" cy="4648202"/>
          </a:xfrm>
          <a:prstGeom prst="rect">
            <a:avLst/>
          </a:prstGeom>
        </p:spPr>
        <p:txBody>
          <a:bodyPr anchor="b"/>
          <a:lstStyle>
            <a:lvl1pPr>
              <a:defRPr spc="-232" sz="11600"/>
            </a:lvl1pPr>
          </a:lstStyle>
          <a:p>
            <a:pPr/>
            <a:r>
              <a:t>Presentation Title</a:t>
            </a:r>
          </a:p>
        </p:txBody>
      </p:sp>
      <p:sp>
        <p:nvSpPr>
          <p:cNvPr id="13" name="Body Level One…"/>
          <p:cNvSpPr txBox="1"/>
          <p:nvPr>
            <p:ph type="body" sz="quarter" idx="21" hasCustomPrompt="1"/>
          </p:nvPr>
        </p:nvSpPr>
        <p:spPr>
          <a:xfrm>
            <a:off x="1201342" y="7223190"/>
            <a:ext cx="21971002" cy="1905002"/>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1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Only">
    <p:spTree>
      <p:nvGrpSpPr>
        <p:cNvPr id="1" name=""/>
        <p:cNvGrpSpPr/>
        <p:nvPr/>
      </p:nvGrpSpPr>
      <p:grpSpPr>
        <a:xfrm>
          <a:off x="0" y="0"/>
          <a:ext cx="0" cy="0"/>
          <a:chOff x="0" y="0"/>
          <a:chExt cx="0" cy="0"/>
        </a:xfrm>
      </p:grpSpPr>
      <p:sp>
        <p:nvSpPr>
          <p:cNvPr id="99" name="Slide Title"/>
          <p:cNvSpPr txBox="1"/>
          <p:nvPr>
            <p:ph type="title" hasCustomPrompt="1"/>
          </p:nvPr>
        </p:nvSpPr>
        <p:spPr>
          <a:xfrm>
            <a:off x="1206500" y="1079500"/>
            <a:ext cx="21971000" cy="1434950"/>
          </a:xfrm>
          <a:prstGeom prst="rect">
            <a:avLst/>
          </a:prstGeom>
        </p:spPr>
        <p:txBody>
          <a:bodyPr/>
          <a:lstStyle/>
          <a:p>
            <a:pPr/>
            <a:r>
              <a:t>Slide Title</a:t>
            </a:r>
          </a:p>
        </p:txBody>
      </p:sp>
      <p:sp>
        <p:nvSpPr>
          <p:cNvPr id="100"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10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Agenda">
    <p:spTree>
      <p:nvGrpSpPr>
        <p:cNvPr id="1" name=""/>
        <p:cNvGrpSpPr/>
        <p:nvPr/>
      </p:nvGrpSpPr>
      <p:grpSpPr>
        <a:xfrm>
          <a:off x="0" y="0"/>
          <a:ext cx="0" cy="0"/>
          <a:chOff x="0" y="0"/>
          <a:chExt cx="0" cy="0"/>
        </a:xfrm>
      </p:grpSpPr>
      <p:sp>
        <p:nvSpPr>
          <p:cNvPr id="108" name="Agenda Title"/>
          <p:cNvSpPr txBox="1"/>
          <p:nvPr>
            <p:ph type="title" hasCustomPrompt="1"/>
          </p:nvPr>
        </p:nvSpPr>
        <p:spPr>
          <a:xfrm>
            <a:off x="1206500" y="1079500"/>
            <a:ext cx="21971000" cy="1435100"/>
          </a:xfrm>
          <a:prstGeom prst="rect">
            <a:avLst/>
          </a:prstGeom>
        </p:spPr>
        <p:txBody>
          <a:bodyPr/>
          <a:lstStyle/>
          <a:p>
            <a:pPr/>
            <a:r>
              <a:t>Agenda Title</a:t>
            </a:r>
          </a:p>
        </p:txBody>
      </p:sp>
      <p:sp>
        <p:nvSpPr>
          <p:cNvPr id="109"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Agenda Subtitle</a:t>
            </a:r>
          </a:p>
          <a:p>
            <a:pPr lvl="1"/>
            <a:r>
              <a:t/>
            </a:r>
          </a:p>
          <a:p>
            <a:pPr lvl="2"/>
            <a:r>
              <a:t/>
            </a:r>
          </a:p>
          <a:p>
            <a:pPr lvl="3"/>
            <a:r>
              <a:t/>
            </a:r>
          </a:p>
          <a:p>
            <a:pPr lvl="4"/>
            <a:r>
              <a:t/>
            </a:r>
          </a:p>
        </p:txBody>
      </p:sp>
      <p:sp>
        <p:nvSpPr>
          <p:cNvPr id="110" name="Body Level One…"/>
          <p:cNvSpPr txBox="1"/>
          <p:nvPr>
            <p:ph type="body" idx="21" hasCustomPrompt="1"/>
          </p:nvPr>
        </p:nvSpPr>
        <p:spPr>
          <a:xfrm>
            <a:off x="1206500" y="4248503"/>
            <a:ext cx="21971000" cy="8256014"/>
          </a:xfrm>
          <a:prstGeom prst="rect">
            <a:avLst/>
          </a:prstGeom>
        </p:spPr>
        <p:txBody>
          <a:bodyPr numCol="1" spcCol="38100"/>
          <a:lstStyle>
            <a:lvl1pPr marL="0" indent="0" defTabSz="825500">
              <a:lnSpc>
                <a:spcPct val="100000"/>
              </a:lnSpc>
              <a:spcBef>
                <a:spcPts val="1800"/>
              </a:spcBef>
              <a:buSzTx/>
              <a:buNone/>
              <a:defRPr spc="-99" sz="5500"/>
            </a:lvl1pPr>
          </a:lstStyle>
          <a:p>
            <a:pPr/>
            <a:r>
              <a:t>Agenda Topics</a:t>
            </a:r>
          </a:p>
        </p:txBody>
      </p:sp>
      <p:sp>
        <p:nvSpPr>
          <p:cNvPr id="11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tatement">
    <p:spTree>
      <p:nvGrpSpPr>
        <p:cNvPr id="1" name=""/>
        <p:cNvGrpSpPr/>
        <p:nvPr/>
      </p:nvGrpSpPr>
      <p:grpSpPr>
        <a:xfrm>
          <a:off x="0" y="0"/>
          <a:ext cx="0" cy="0"/>
          <a:chOff x="0" y="0"/>
          <a:chExt cx="0" cy="0"/>
        </a:xfrm>
      </p:grpSpPr>
      <p:sp>
        <p:nvSpPr>
          <p:cNvPr id="118" name="Body Level One…"/>
          <p:cNvSpPr txBox="1"/>
          <p:nvPr>
            <p:ph type="body" sz="half" idx="1" hasCustomPrompt="1"/>
          </p:nvPr>
        </p:nvSpPr>
        <p:spPr>
          <a:xfrm>
            <a:off x="1206500" y="4920843"/>
            <a:ext cx="21971000" cy="3874314"/>
          </a:xfrm>
          <a:prstGeom prst="rect">
            <a:avLst/>
          </a:prstGeom>
        </p:spPr>
        <p:txBody>
          <a:bodyPr numCol="1" spcCol="38100" anchor="ctr"/>
          <a:lstStyle>
            <a:lvl1pPr marL="0" indent="0" algn="ctr">
              <a:lnSpc>
                <a:spcPct val="80000"/>
              </a:lnSpc>
              <a:spcBef>
                <a:spcPts val="0"/>
              </a:spcBef>
              <a:buSzTx/>
              <a:buNone/>
              <a:defRPr spc="-232" sz="11600">
                <a:latin typeface="Helvetica Neue Medium"/>
                <a:ea typeface="Helvetica Neue Medium"/>
                <a:cs typeface="Helvetica Neue Medium"/>
                <a:sym typeface="Helvetica Neue Medium"/>
              </a:defRPr>
            </a:lvl1pPr>
            <a:lvl2pPr marL="0" indent="0" algn="ctr">
              <a:lnSpc>
                <a:spcPct val="80000"/>
              </a:lnSpc>
              <a:spcBef>
                <a:spcPts val="0"/>
              </a:spcBef>
              <a:buSzTx/>
              <a:buNone/>
              <a:defRPr spc="-232" sz="11600">
                <a:latin typeface="Helvetica Neue Medium"/>
                <a:ea typeface="Helvetica Neue Medium"/>
                <a:cs typeface="Helvetica Neue Medium"/>
                <a:sym typeface="Helvetica Neue Medium"/>
              </a:defRPr>
            </a:lvl2pPr>
            <a:lvl3pPr marL="0" indent="0" algn="ctr">
              <a:lnSpc>
                <a:spcPct val="80000"/>
              </a:lnSpc>
              <a:spcBef>
                <a:spcPts val="0"/>
              </a:spcBef>
              <a:buSzTx/>
              <a:buNone/>
              <a:defRPr spc="-232" sz="11600">
                <a:latin typeface="Helvetica Neue Medium"/>
                <a:ea typeface="Helvetica Neue Medium"/>
                <a:cs typeface="Helvetica Neue Medium"/>
                <a:sym typeface="Helvetica Neue Medium"/>
              </a:defRPr>
            </a:lvl3pPr>
            <a:lvl4pPr marL="0" indent="0" algn="ctr">
              <a:lnSpc>
                <a:spcPct val="80000"/>
              </a:lnSpc>
              <a:spcBef>
                <a:spcPts val="0"/>
              </a:spcBef>
              <a:buSzTx/>
              <a:buNone/>
              <a:defRPr spc="-232" sz="11600">
                <a:latin typeface="Helvetica Neue Medium"/>
                <a:ea typeface="Helvetica Neue Medium"/>
                <a:cs typeface="Helvetica Neue Medium"/>
                <a:sym typeface="Helvetica Neue Medium"/>
              </a:defRPr>
            </a:lvl4pPr>
            <a:lvl5pPr marL="0" indent="0" algn="ctr">
              <a:lnSpc>
                <a:spcPct val="80000"/>
              </a:lnSpc>
              <a:spcBef>
                <a:spcPts val="0"/>
              </a:spcBef>
              <a:buSzTx/>
              <a:buNone/>
              <a:defRPr spc="-232" sz="11600">
                <a:latin typeface="Helvetica Neue Medium"/>
                <a:ea typeface="Helvetica Neue Medium"/>
                <a:cs typeface="Helvetica Neue Medium"/>
                <a:sym typeface="Helvetica Neue Medium"/>
              </a:defRPr>
            </a:lvl5pPr>
          </a:lstStyle>
          <a:p>
            <a:pPr/>
            <a:r>
              <a:t>Statement</a:t>
            </a:r>
          </a:p>
          <a:p>
            <a:pPr lvl="1"/>
            <a:r>
              <a:t/>
            </a:r>
          </a:p>
          <a:p>
            <a:pPr lvl="2"/>
            <a:r>
              <a:t/>
            </a:r>
          </a:p>
          <a:p>
            <a:pPr lvl="3"/>
            <a:r>
              <a:t/>
            </a:r>
          </a:p>
          <a:p>
            <a:pPr lvl="4"/>
            <a:r>
              <a:t/>
            </a:r>
          </a:p>
        </p:txBody>
      </p:sp>
      <p:sp>
        <p:nvSpPr>
          <p:cNvPr id="11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ig Fact">
    <p:spTree>
      <p:nvGrpSpPr>
        <p:cNvPr id="1" name=""/>
        <p:cNvGrpSpPr/>
        <p:nvPr/>
      </p:nvGrpSpPr>
      <p:grpSpPr>
        <a:xfrm>
          <a:off x="0" y="0"/>
          <a:ext cx="0" cy="0"/>
          <a:chOff x="0" y="0"/>
          <a:chExt cx="0" cy="0"/>
        </a:xfrm>
      </p:grpSpPr>
      <p:sp>
        <p:nvSpPr>
          <p:cNvPr id="126" name="Body Level One…"/>
          <p:cNvSpPr txBox="1"/>
          <p:nvPr>
            <p:ph type="body" idx="1" hasCustomPrompt="1"/>
          </p:nvPr>
        </p:nvSpPr>
        <p:spPr>
          <a:xfrm>
            <a:off x="1206500" y="1075926"/>
            <a:ext cx="21971000" cy="7241586"/>
          </a:xfrm>
          <a:prstGeom prst="rect">
            <a:avLst/>
          </a:prstGeom>
        </p:spPr>
        <p:txBody>
          <a:bodyPr numCol="1" spcCol="38100" anchor="b"/>
          <a:lstStyle>
            <a:lvl1pPr marL="0" indent="0" algn="ctr">
              <a:lnSpc>
                <a:spcPct val="80000"/>
              </a:lnSpc>
              <a:spcBef>
                <a:spcPts val="0"/>
              </a:spcBef>
              <a:buSzTx/>
              <a:buNone/>
              <a:defRPr b="1" spc="-250" sz="25000"/>
            </a:lvl1pPr>
            <a:lvl2pPr marL="0" indent="0" algn="ctr">
              <a:lnSpc>
                <a:spcPct val="80000"/>
              </a:lnSpc>
              <a:spcBef>
                <a:spcPts val="0"/>
              </a:spcBef>
              <a:buSzTx/>
              <a:buNone/>
              <a:defRPr b="1" spc="-250" sz="25000"/>
            </a:lvl2pPr>
            <a:lvl3pPr marL="0" indent="0" algn="ctr">
              <a:lnSpc>
                <a:spcPct val="80000"/>
              </a:lnSpc>
              <a:spcBef>
                <a:spcPts val="0"/>
              </a:spcBef>
              <a:buSzTx/>
              <a:buNone/>
              <a:defRPr b="1" spc="-250" sz="25000"/>
            </a:lvl3pPr>
            <a:lvl4pPr marL="0" indent="0" algn="ctr">
              <a:lnSpc>
                <a:spcPct val="80000"/>
              </a:lnSpc>
              <a:spcBef>
                <a:spcPts val="0"/>
              </a:spcBef>
              <a:buSzTx/>
              <a:buNone/>
              <a:defRPr b="1" spc="-250" sz="25000"/>
            </a:lvl4pPr>
            <a:lvl5pPr marL="0" indent="0" algn="ctr">
              <a:lnSpc>
                <a:spcPct val="80000"/>
              </a:lnSpc>
              <a:spcBef>
                <a:spcPts val="0"/>
              </a:spcBef>
              <a:buSzTx/>
              <a:buNone/>
              <a:defRPr b="1" spc="-250" sz="25000"/>
            </a:lvl5pPr>
          </a:lstStyle>
          <a:p>
            <a:pPr/>
            <a:r>
              <a:t>100%</a:t>
            </a:r>
          </a:p>
          <a:p>
            <a:pPr lvl="1"/>
            <a:r>
              <a:t/>
            </a:r>
          </a:p>
          <a:p>
            <a:pPr lvl="2"/>
            <a:r>
              <a:t/>
            </a:r>
          </a:p>
          <a:p>
            <a:pPr lvl="3"/>
            <a:r>
              <a:t/>
            </a:r>
          </a:p>
          <a:p>
            <a:pPr lvl="4"/>
            <a:r>
              <a:t/>
            </a:r>
          </a:p>
        </p:txBody>
      </p:sp>
      <p:sp>
        <p:nvSpPr>
          <p:cNvPr id="127" name="Fact information"/>
          <p:cNvSpPr txBox="1"/>
          <p:nvPr>
            <p:ph type="body" sz="quarter" idx="21" hasCustomPrompt="1"/>
          </p:nvPr>
        </p:nvSpPr>
        <p:spPr>
          <a:xfrm>
            <a:off x="1206500" y="8262180"/>
            <a:ext cx="21971000" cy="934780"/>
          </a:xfrm>
          <a:prstGeom prst="rect">
            <a:avLst/>
          </a:prstGeom>
        </p:spPr>
        <p:txBody>
          <a:bodyPr lIns="45718" tIns="45718" rIns="45718" bIns="45718" numCol="1" spcCol="38100"/>
          <a:lstStyle>
            <a:lvl1pPr marL="0" indent="0" algn="ctr" defTabSz="825500">
              <a:lnSpc>
                <a:spcPct val="100000"/>
              </a:lnSpc>
              <a:spcBef>
                <a:spcPts val="0"/>
              </a:spcBef>
              <a:buSzTx/>
              <a:buNone/>
              <a:defRPr b="1" sz="5500"/>
            </a:lvl1pPr>
          </a:lstStyle>
          <a:p>
            <a:pPr/>
            <a:r>
              <a:t>Fact information</a:t>
            </a:r>
          </a:p>
        </p:txBody>
      </p:sp>
      <p:sp>
        <p:nvSpPr>
          <p:cNvPr id="12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Quote">
    <p:spTree>
      <p:nvGrpSpPr>
        <p:cNvPr id="1" name=""/>
        <p:cNvGrpSpPr/>
        <p:nvPr/>
      </p:nvGrpSpPr>
      <p:grpSpPr>
        <a:xfrm>
          <a:off x="0" y="0"/>
          <a:ext cx="0" cy="0"/>
          <a:chOff x="0" y="0"/>
          <a:chExt cx="0" cy="0"/>
        </a:xfrm>
      </p:grpSpPr>
      <p:sp>
        <p:nvSpPr>
          <p:cNvPr id="135" name="Body Level One…"/>
          <p:cNvSpPr txBox="1"/>
          <p:nvPr>
            <p:ph type="body" sz="quarter" idx="1" hasCustomPrompt="1"/>
          </p:nvPr>
        </p:nvSpPr>
        <p:spPr>
          <a:xfrm>
            <a:off x="2430024" y="10675453"/>
            <a:ext cx="20200054"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Attribution</a:t>
            </a:r>
          </a:p>
          <a:p>
            <a:pPr lvl="1"/>
            <a:r>
              <a:t/>
            </a:r>
          </a:p>
          <a:p>
            <a:pPr lvl="2"/>
            <a:r>
              <a:t/>
            </a:r>
          </a:p>
          <a:p>
            <a:pPr lvl="3"/>
            <a:r>
              <a:t/>
            </a:r>
          </a:p>
          <a:p>
            <a:pPr lvl="4"/>
            <a:r>
              <a:t/>
            </a:r>
          </a:p>
        </p:txBody>
      </p:sp>
      <p:sp>
        <p:nvSpPr>
          <p:cNvPr id="136" name="Body Level One…"/>
          <p:cNvSpPr txBox="1"/>
          <p:nvPr>
            <p:ph type="body" sz="half" idx="21" hasCustomPrompt="1"/>
          </p:nvPr>
        </p:nvSpPr>
        <p:spPr>
          <a:xfrm>
            <a:off x="1753923" y="4939860"/>
            <a:ext cx="20876154" cy="3836281"/>
          </a:xfrm>
          <a:prstGeom prst="rect">
            <a:avLst/>
          </a:prstGeom>
        </p:spPr>
        <p:txBody>
          <a:bodyPr numCol="1" spcCol="38100"/>
          <a:lstStyle>
            <a:lvl1pPr marL="469900" indent="-300876">
              <a:spcBef>
                <a:spcPts val="0"/>
              </a:spcBef>
              <a:buSzTx/>
              <a:buNone/>
              <a:defRPr spc="-200" sz="8500">
                <a:latin typeface="Helvetica Neue Medium"/>
                <a:ea typeface="Helvetica Neue Medium"/>
                <a:cs typeface="Helvetica Neue Medium"/>
                <a:sym typeface="Helvetica Neue Medium"/>
              </a:defRPr>
            </a:lvl1pPr>
          </a:lstStyle>
          <a:p>
            <a:pPr/>
            <a:r>
              <a:t>“Notable Quote”</a:t>
            </a:r>
          </a:p>
        </p:txBody>
      </p:sp>
      <p:sp>
        <p:nvSpPr>
          <p:cNvPr id="13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 3 Up">
    <p:spTree>
      <p:nvGrpSpPr>
        <p:cNvPr id="1" name=""/>
        <p:cNvGrpSpPr/>
        <p:nvPr/>
      </p:nvGrpSpPr>
      <p:grpSpPr>
        <a:xfrm>
          <a:off x="0" y="0"/>
          <a:ext cx="0" cy="0"/>
          <a:chOff x="0" y="0"/>
          <a:chExt cx="0" cy="0"/>
        </a:xfrm>
      </p:grpSpPr>
      <p:sp>
        <p:nvSpPr>
          <p:cNvPr id="144" name="Bowl of salad with fried rice, boiled eggs and chopsticks"/>
          <p:cNvSpPr/>
          <p:nvPr>
            <p:ph type="pic" sz="quarter" idx="21"/>
          </p:nvPr>
        </p:nvSpPr>
        <p:spPr>
          <a:xfrm>
            <a:off x="15760700" y="1016000"/>
            <a:ext cx="7439099" cy="5949678"/>
          </a:xfrm>
          <a:prstGeom prst="rect">
            <a:avLst/>
          </a:prstGeom>
        </p:spPr>
        <p:txBody>
          <a:bodyPr lIns="91439" tIns="45719" rIns="91439" bIns="45719" numCol="1" spcCol="38100">
            <a:noAutofit/>
          </a:bodyPr>
          <a:lstStyle/>
          <a:p>
            <a:pPr/>
          </a:p>
        </p:txBody>
      </p:sp>
      <p:sp>
        <p:nvSpPr>
          <p:cNvPr id="145" name="Bowl with salmon cakes, salad and houmous "/>
          <p:cNvSpPr/>
          <p:nvPr>
            <p:ph type="pic" sz="half" idx="22"/>
          </p:nvPr>
        </p:nvSpPr>
        <p:spPr>
          <a:xfrm>
            <a:off x="13500100" y="3978275"/>
            <a:ext cx="10439400" cy="12150181"/>
          </a:xfrm>
          <a:prstGeom prst="rect">
            <a:avLst/>
          </a:prstGeom>
        </p:spPr>
        <p:txBody>
          <a:bodyPr lIns="91439" tIns="45719" rIns="91439" bIns="45719" numCol="1" spcCol="38100">
            <a:noAutofit/>
          </a:bodyPr>
          <a:lstStyle/>
          <a:p>
            <a:pPr/>
          </a:p>
        </p:txBody>
      </p:sp>
      <p:sp>
        <p:nvSpPr>
          <p:cNvPr id="146" name="Bowl of pappardelle pasta with parsley butter, roasted hazelnuts and shaved parmesan cheese"/>
          <p:cNvSpPr/>
          <p:nvPr>
            <p:ph type="pic" idx="23"/>
          </p:nvPr>
        </p:nvSpPr>
        <p:spPr>
          <a:xfrm>
            <a:off x="-139700" y="495300"/>
            <a:ext cx="16611600" cy="12458700"/>
          </a:xfrm>
          <a:prstGeom prst="rect">
            <a:avLst/>
          </a:prstGeom>
        </p:spPr>
        <p:txBody>
          <a:bodyPr lIns="91439" tIns="45719" rIns="91439" bIns="45719" numCol="1" spcCol="38100">
            <a:noAutofit/>
          </a:bodyPr>
          <a:lstStyle/>
          <a:p>
            <a:pPr/>
          </a:p>
        </p:txBody>
      </p:sp>
      <p:sp>
        <p:nvSpPr>
          <p:cNvPr id="147"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Photo">
    <p:spTree>
      <p:nvGrpSpPr>
        <p:cNvPr id="1" name=""/>
        <p:cNvGrpSpPr/>
        <p:nvPr/>
      </p:nvGrpSpPr>
      <p:grpSpPr>
        <a:xfrm>
          <a:off x="0" y="0"/>
          <a:ext cx="0" cy="0"/>
          <a:chOff x="0" y="0"/>
          <a:chExt cx="0" cy="0"/>
        </a:xfrm>
      </p:grpSpPr>
      <p:sp>
        <p:nvSpPr>
          <p:cNvPr id="154" name="bowl of salad with fried rice, boiled eggs and chopsticks"/>
          <p:cNvSpPr/>
          <p:nvPr>
            <p:ph type="pic" idx="21"/>
          </p:nvPr>
        </p:nvSpPr>
        <p:spPr>
          <a:xfrm>
            <a:off x="-1333500" y="-5524500"/>
            <a:ext cx="27051000" cy="21640800"/>
          </a:xfrm>
          <a:prstGeom prst="rect">
            <a:avLst/>
          </a:prstGeom>
        </p:spPr>
        <p:txBody>
          <a:bodyPr lIns="91439" tIns="45719" rIns="91439" bIns="45719" numCol="1" spcCol="38100">
            <a:noAutofit/>
          </a:bodyPr>
          <a:lstStyle/>
          <a:p>
            <a:pPr/>
          </a:p>
        </p:txBody>
      </p:sp>
      <p:sp>
        <p:nvSpPr>
          <p:cNvPr id="155" name="Slide Number"/>
          <p:cNvSpPr txBox="1"/>
          <p:nvPr>
            <p:ph type="sldNum" sz="quarter" idx="2"/>
          </p:nvPr>
        </p:nvSpPr>
        <p:spPr>
          <a:prstGeom prst="rect">
            <a:avLst/>
          </a:prstGeom>
        </p:spPr>
        <p:txBody>
          <a:bodyPr/>
          <a:lstStyle>
            <a:lvl1pPr>
              <a:defRPr>
                <a:solidFill>
                  <a:srgbClr val="FFFFFF"/>
                </a:solidFill>
              </a:defRPr>
            </a:lvl1p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lank">
    <p:spTree>
      <p:nvGrpSpPr>
        <p:cNvPr id="1" name=""/>
        <p:cNvGrpSpPr/>
        <p:nvPr/>
      </p:nvGrpSpPr>
      <p:grpSpPr>
        <a:xfrm>
          <a:off x="0" y="0"/>
          <a:ext cx="0" cy="0"/>
          <a:chOff x="0" y="0"/>
          <a:chExt cx="0" cy="0"/>
        </a:xfrm>
      </p:grpSpPr>
      <p:sp>
        <p:nvSpPr>
          <p:cNvPr id="162"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p:spTree>
      <p:nvGrpSpPr>
        <p:cNvPr id="1" name=""/>
        <p:cNvGrpSpPr/>
        <p:nvPr/>
      </p:nvGrpSpPr>
      <p:grpSpPr>
        <a:xfrm>
          <a:off x="0" y="0"/>
          <a:ext cx="0" cy="0"/>
          <a:chOff x="0" y="0"/>
          <a:chExt cx="0" cy="0"/>
        </a:xfrm>
      </p:grpSpPr>
      <p:sp>
        <p:nvSpPr>
          <p:cNvPr id="21" name="Avocados and limes"/>
          <p:cNvSpPr/>
          <p:nvPr>
            <p:ph type="pic" idx="21"/>
          </p:nvPr>
        </p:nvSpPr>
        <p:spPr>
          <a:xfrm>
            <a:off x="-1155700" y="-1295400"/>
            <a:ext cx="26746200" cy="16018933"/>
          </a:xfrm>
          <a:prstGeom prst="rect">
            <a:avLst/>
          </a:prstGeom>
        </p:spPr>
        <p:txBody>
          <a:bodyPr lIns="91439" tIns="45719" rIns="91439" bIns="45719" numCol="1" spcCol="38100">
            <a:noAutofit/>
          </a:bodyPr>
          <a:lstStyle/>
          <a:p>
            <a:pPr/>
          </a:p>
        </p:txBody>
      </p:sp>
      <p:sp>
        <p:nvSpPr>
          <p:cNvPr id="22" name="Presentation Title"/>
          <p:cNvSpPr txBox="1"/>
          <p:nvPr>
            <p:ph type="title" hasCustomPrompt="1"/>
          </p:nvPr>
        </p:nvSpPr>
        <p:spPr>
          <a:xfrm>
            <a:off x="1206500" y="7124700"/>
            <a:ext cx="21971000" cy="4648200"/>
          </a:xfrm>
          <a:prstGeom prst="rect">
            <a:avLst/>
          </a:prstGeom>
        </p:spPr>
        <p:txBody>
          <a:bodyPr anchor="b"/>
          <a:lstStyle>
            <a:lvl1pPr>
              <a:defRPr spc="-232" sz="11600"/>
            </a:lvl1pPr>
          </a:lstStyle>
          <a:p>
            <a:pPr/>
            <a:r>
              <a:t>Presentation Title</a:t>
            </a:r>
          </a:p>
        </p:txBody>
      </p:sp>
      <p:sp>
        <p:nvSpPr>
          <p:cNvPr id="23" name="Body Level One…"/>
          <p:cNvSpPr txBox="1"/>
          <p:nvPr>
            <p:ph type="body" sz="quarter" idx="1" hasCustomPrompt="1"/>
          </p:nvPr>
        </p:nvSpPr>
        <p:spPr>
          <a:xfrm>
            <a:off x="1207690" y="1106137"/>
            <a:ext cx="21968621" cy="636980"/>
          </a:xfrm>
          <a:prstGeom prst="rect">
            <a:avLst/>
          </a:prstGeom>
        </p:spPr>
        <p:txBody>
          <a:bodyPr lIns="45718" tIns="45718" rIns="45718" bIns="45718" numCol="1" spcCol="38100"/>
          <a:lstStyle>
            <a:lvl1pPr marL="0" indent="0" defTabSz="825500">
              <a:lnSpc>
                <a:spcPct val="100000"/>
              </a:lnSpc>
              <a:spcBef>
                <a:spcPts val="0"/>
              </a:spcBef>
              <a:buSzTx/>
              <a:buNone/>
              <a:defRPr b="1" sz="3600"/>
            </a:lvl1pPr>
            <a:lvl2pPr marL="1066800" indent="-457200" defTabSz="825500">
              <a:lnSpc>
                <a:spcPct val="100000"/>
              </a:lnSpc>
              <a:spcBef>
                <a:spcPts val="0"/>
              </a:spcBef>
              <a:defRPr b="1" sz="3600"/>
            </a:lvl2pPr>
            <a:lvl3pPr marL="1676400" indent="-457200" defTabSz="825500">
              <a:lnSpc>
                <a:spcPct val="100000"/>
              </a:lnSpc>
              <a:spcBef>
                <a:spcPts val="0"/>
              </a:spcBef>
              <a:defRPr b="1" sz="3600"/>
            </a:lvl3pPr>
            <a:lvl4pPr marL="2286000" indent="-457200" defTabSz="825500">
              <a:lnSpc>
                <a:spcPct val="100000"/>
              </a:lnSpc>
              <a:spcBef>
                <a:spcPts val="0"/>
              </a:spcBef>
              <a:defRPr b="1" sz="3600"/>
            </a:lvl4pPr>
            <a:lvl5pPr marL="2895600" indent="-457200" defTabSz="825500">
              <a:lnSpc>
                <a:spcPct val="100000"/>
              </a:lnSpc>
              <a:spcBef>
                <a:spcPts val="0"/>
              </a:spcBef>
              <a:defRPr b="1" sz="3600"/>
            </a:lvl5pPr>
          </a:lstStyle>
          <a:p>
            <a:pPr/>
            <a:r>
              <a:t>Author and Date</a:t>
            </a:r>
          </a:p>
          <a:p>
            <a:pPr lvl="1"/>
            <a:r>
              <a:t/>
            </a:r>
          </a:p>
          <a:p>
            <a:pPr lvl="2"/>
            <a:r>
              <a:t/>
            </a:r>
          </a:p>
          <a:p>
            <a:pPr lvl="3"/>
            <a:r>
              <a:t/>
            </a:r>
          </a:p>
          <a:p>
            <a:pPr lvl="4"/>
            <a:r>
              <a:t/>
            </a:r>
          </a:p>
        </p:txBody>
      </p:sp>
      <p:sp>
        <p:nvSpPr>
          <p:cNvPr id="24" name="Body Level One…"/>
          <p:cNvSpPr txBox="1"/>
          <p:nvPr>
            <p:ph type="body" sz="quarter" idx="22" hasCustomPrompt="1"/>
          </p:nvPr>
        </p:nvSpPr>
        <p:spPr>
          <a:xfrm>
            <a:off x="1206500" y="11609909"/>
            <a:ext cx="21971000" cy="1116953"/>
          </a:xfrm>
          <a:prstGeom prst="rect">
            <a:avLst/>
          </a:prstGeom>
        </p:spPr>
        <p:txBody>
          <a:bodyPr numCol="1" spcCol="38100"/>
          <a:lstStyle>
            <a:lvl1pPr marL="0" indent="0" defTabSz="825500">
              <a:lnSpc>
                <a:spcPct val="100000"/>
              </a:lnSpc>
              <a:spcBef>
                <a:spcPts val="0"/>
              </a:spcBef>
              <a:buSzTx/>
              <a:buNone/>
              <a:defRPr b="1" sz="5500"/>
            </a:lvl1pPr>
          </a:lstStyle>
          <a:p>
            <a:pPr/>
            <a:r>
              <a:t>Presentation Subtitle</a:t>
            </a:r>
          </a:p>
        </p:txBody>
      </p:sp>
      <p:sp>
        <p:nvSpPr>
          <p:cNvPr id="2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Photo Alt">
    <p:spTree>
      <p:nvGrpSpPr>
        <p:cNvPr id="1" name=""/>
        <p:cNvGrpSpPr/>
        <p:nvPr/>
      </p:nvGrpSpPr>
      <p:grpSpPr>
        <a:xfrm>
          <a:off x="0" y="0"/>
          <a:ext cx="0" cy="0"/>
          <a:chOff x="0" y="0"/>
          <a:chExt cx="0" cy="0"/>
        </a:xfrm>
      </p:grpSpPr>
      <p:sp>
        <p:nvSpPr>
          <p:cNvPr id="32" name="Bowl with salmon cakes, salad and houmous"/>
          <p:cNvSpPr/>
          <p:nvPr>
            <p:ph type="pic" idx="21"/>
          </p:nvPr>
        </p:nvSpPr>
        <p:spPr>
          <a:xfrm>
            <a:off x="10972800" y="-203200"/>
            <a:ext cx="12144837" cy="14135100"/>
          </a:xfrm>
          <a:prstGeom prst="rect">
            <a:avLst/>
          </a:prstGeom>
        </p:spPr>
        <p:txBody>
          <a:bodyPr lIns="91439" tIns="45719" rIns="91439" bIns="45719" numCol="1" spcCol="38100">
            <a:noAutofit/>
          </a:bodyPr>
          <a:lstStyle/>
          <a:p>
            <a:pPr/>
          </a:p>
        </p:txBody>
      </p:sp>
      <p:sp>
        <p:nvSpPr>
          <p:cNvPr id="33" name="Slide Title"/>
          <p:cNvSpPr txBox="1"/>
          <p:nvPr>
            <p:ph type="title" hasCustomPrompt="1"/>
          </p:nvPr>
        </p:nvSpPr>
        <p:spPr>
          <a:xfrm>
            <a:off x="1206500" y="1270000"/>
            <a:ext cx="9779000" cy="5882274"/>
          </a:xfrm>
          <a:prstGeom prst="rect">
            <a:avLst/>
          </a:prstGeom>
        </p:spPr>
        <p:txBody>
          <a:bodyPr anchor="b"/>
          <a:lstStyle/>
          <a:p>
            <a:pPr/>
            <a:r>
              <a:t>Slide Title</a:t>
            </a:r>
          </a:p>
        </p:txBody>
      </p:sp>
      <p:sp>
        <p:nvSpPr>
          <p:cNvPr id="34" name="Body Level One…"/>
          <p:cNvSpPr txBox="1"/>
          <p:nvPr>
            <p:ph type="body" sz="quarter" idx="1" hasCustomPrompt="1"/>
          </p:nvPr>
        </p:nvSpPr>
        <p:spPr>
          <a:xfrm>
            <a:off x="1206500" y="7060576"/>
            <a:ext cx="9779000" cy="5385424"/>
          </a:xfrm>
          <a:prstGeom prst="rect">
            <a:avLst/>
          </a:prstGeom>
        </p:spPr>
        <p:txBody>
          <a:bodyPr numCol="1" spcCol="38100"/>
          <a:lstStyle>
            <a:lvl1pPr marL="0" indent="0" defTabSz="825500">
              <a:lnSpc>
                <a:spcPct val="100000"/>
              </a:lnSpc>
              <a:spcBef>
                <a:spcPts val="0"/>
              </a:spcBef>
              <a:buSzTx/>
              <a:buNone/>
              <a:defRPr b="1" sz="5500"/>
            </a:lvl1pPr>
            <a:lvl2pPr marL="0" indent="0" defTabSz="825500">
              <a:lnSpc>
                <a:spcPct val="100000"/>
              </a:lnSpc>
              <a:spcBef>
                <a:spcPts val="0"/>
              </a:spcBef>
              <a:buSzTx/>
              <a:buNone/>
              <a:defRPr b="1" sz="5500"/>
            </a:lvl2pPr>
            <a:lvl3pPr marL="0" indent="0" defTabSz="825500">
              <a:lnSpc>
                <a:spcPct val="100000"/>
              </a:lnSpc>
              <a:spcBef>
                <a:spcPts val="0"/>
              </a:spcBef>
              <a:buSzTx/>
              <a:buNone/>
              <a:defRPr b="1" sz="5500"/>
            </a:lvl3pPr>
            <a:lvl4pPr marL="0" indent="0" defTabSz="825500">
              <a:lnSpc>
                <a:spcPct val="100000"/>
              </a:lnSpc>
              <a:spcBef>
                <a:spcPts val="0"/>
              </a:spcBef>
              <a:buSzTx/>
              <a:buNone/>
              <a:defRPr b="1" sz="5500"/>
            </a:lvl4pPr>
            <a:lvl5pPr marL="0" indent="0" defTabSz="825500">
              <a:lnSpc>
                <a:spcPct val="100000"/>
              </a:lnSpc>
              <a:spcBef>
                <a:spcPts val="0"/>
              </a:spcBef>
              <a:buSzTx/>
              <a:buNone/>
              <a:defRPr b="1" sz="5500"/>
            </a:lvl5pPr>
          </a:lstStyle>
          <a:p>
            <a:pPr/>
            <a:r>
              <a:t>Slide Subtitle</a:t>
            </a:r>
          </a:p>
          <a:p>
            <a:pPr lvl="1"/>
            <a:r>
              <a:t/>
            </a:r>
          </a:p>
          <a:p>
            <a:pPr lvl="2"/>
            <a:r>
              <a:t/>
            </a:r>
          </a:p>
          <a:p>
            <a:pPr lvl="3"/>
            <a:r>
              <a:t/>
            </a:r>
          </a:p>
          <a:p>
            <a:pPr lvl="4"/>
            <a:r>
              <a:t/>
            </a:r>
          </a:p>
        </p:txBody>
      </p:sp>
      <p:sp>
        <p:nvSpPr>
          <p:cNvPr id="35"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amp; Bullets">
    <p:spTree>
      <p:nvGrpSpPr>
        <p:cNvPr id="1" name=""/>
        <p:cNvGrpSpPr/>
        <p:nvPr/>
      </p:nvGrpSpPr>
      <p:grpSpPr>
        <a:xfrm>
          <a:off x="0" y="0"/>
          <a:ext cx="0" cy="0"/>
          <a:chOff x="0" y="0"/>
          <a:chExt cx="0" cy="0"/>
        </a:xfrm>
      </p:grpSpPr>
      <p:sp>
        <p:nvSpPr>
          <p:cNvPr id="42" name="Slide Title"/>
          <p:cNvSpPr txBox="1"/>
          <p:nvPr>
            <p:ph type="title" hasCustomPrompt="1"/>
          </p:nvPr>
        </p:nvSpPr>
        <p:spPr>
          <a:xfrm>
            <a:off x="1206500" y="1079500"/>
            <a:ext cx="21971000" cy="1433164"/>
          </a:xfrm>
          <a:prstGeom prst="rect">
            <a:avLst/>
          </a:prstGeom>
        </p:spPr>
        <p:txBody>
          <a:bodyPr/>
          <a:lstStyle/>
          <a:p>
            <a:pPr/>
            <a:r>
              <a:t>Slide Title</a:t>
            </a:r>
          </a:p>
        </p:txBody>
      </p:sp>
      <p:sp>
        <p:nvSpPr>
          <p:cNvPr id="43" name="Body Level One…"/>
          <p:cNvSpPr txBox="1"/>
          <p:nvPr>
            <p:ph type="body" sz="quarter" idx="1" hasCustomPrompt="1"/>
          </p:nvPr>
        </p:nvSpPr>
        <p:spPr>
          <a:xfrm>
            <a:off x="1206500" y="2372961"/>
            <a:ext cx="21971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44" name="Body Level One…"/>
          <p:cNvSpPr txBox="1"/>
          <p:nvPr>
            <p:ph type="body" idx="21" hasCustomPrompt="1"/>
          </p:nvPr>
        </p:nvSpPr>
        <p:spPr>
          <a:xfrm>
            <a:off x="1206500" y="4248503"/>
            <a:ext cx="21971000" cy="8256014"/>
          </a:xfrm>
          <a:prstGeom prst="rect">
            <a:avLst/>
          </a:prstGeom>
        </p:spPr>
        <p:txBody>
          <a:bodyPr numCol="1" spcCol="38100"/>
          <a:lstStyle/>
          <a:p>
            <a:pPr/>
            <a:r>
              <a:t>Slide bullet text</a:t>
            </a:r>
          </a:p>
        </p:txBody>
      </p:sp>
      <p:sp>
        <p:nvSpPr>
          <p:cNvPr id="4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Bullets">
    <p:spTree>
      <p:nvGrpSpPr>
        <p:cNvPr id="1" name=""/>
        <p:cNvGrpSpPr/>
        <p:nvPr/>
      </p:nvGrpSpPr>
      <p:grpSpPr>
        <a:xfrm>
          <a:off x="0" y="0"/>
          <a:ext cx="0" cy="0"/>
          <a:chOff x="0" y="0"/>
          <a:chExt cx="0" cy="0"/>
        </a:xfrm>
      </p:grpSpPr>
      <p:sp>
        <p:nvSpPr>
          <p:cNvPr id="52" name="Body Level One…"/>
          <p:cNvSpPr txBox="1"/>
          <p:nvPr>
            <p:ph type="body" idx="1" hasCustomPrompt="1"/>
          </p:nvPr>
        </p:nvSpPr>
        <p:spPr>
          <a:prstGeom prst="rect">
            <a:avLst/>
          </a:prstGeom>
        </p:spPr>
        <p:txBody>
          <a:bodyPr/>
          <a:lstStyle/>
          <a:p>
            <a:pPr/>
            <a:r>
              <a:t>Slide bullet text</a:t>
            </a:r>
          </a:p>
          <a:p>
            <a:pPr lvl="1"/>
            <a:r>
              <a:t/>
            </a:r>
          </a:p>
          <a:p>
            <a:pPr lvl="2"/>
            <a:r>
              <a:t/>
            </a:r>
          </a:p>
          <a:p>
            <a:pPr lvl="3"/>
            <a:r>
              <a:t/>
            </a:r>
          </a:p>
          <a:p>
            <a:pPr lvl="4"/>
            <a:r>
              <a:t/>
            </a:r>
          </a:p>
        </p:txBody>
      </p:sp>
      <p:sp>
        <p:nvSpPr>
          <p:cNvPr id="5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Photo">
    <p:spTree>
      <p:nvGrpSpPr>
        <p:cNvPr id="1" name=""/>
        <p:cNvGrpSpPr/>
        <p:nvPr/>
      </p:nvGrpSpPr>
      <p:grpSpPr>
        <a:xfrm>
          <a:off x="0" y="0"/>
          <a:ext cx="0" cy="0"/>
          <a:chOff x="0" y="0"/>
          <a:chExt cx="0" cy="0"/>
        </a:xfrm>
      </p:grpSpPr>
      <p:sp>
        <p:nvSpPr>
          <p:cNvPr id="60"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61"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62" name="Bowl of pappardelle pasta with parsley butter, roasted hazelnuts and shaved parmesan cheese"/>
          <p:cNvSpPr/>
          <p:nvPr>
            <p:ph type="pic" idx="22"/>
          </p:nvPr>
        </p:nvSpPr>
        <p:spPr>
          <a:xfrm>
            <a:off x="12192000" y="-407266"/>
            <a:ext cx="10916874" cy="14555833"/>
          </a:xfrm>
          <a:prstGeom prst="rect">
            <a:avLst/>
          </a:prstGeom>
        </p:spPr>
        <p:txBody>
          <a:bodyPr lIns="91439" tIns="45719" rIns="91439" bIns="45719" numCol="1" spcCol="38100">
            <a:noAutofit/>
          </a:bodyPr>
          <a:lstStyle/>
          <a:p>
            <a:pPr/>
          </a:p>
        </p:txBody>
      </p:sp>
      <p:sp>
        <p:nvSpPr>
          <p:cNvPr id="6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6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Small">
    <p:spTree>
      <p:nvGrpSpPr>
        <p:cNvPr id="1" name=""/>
        <p:cNvGrpSpPr/>
        <p:nvPr/>
      </p:nvGrpSpPr>
      <p:grpSpPr>
        <a:xfrm>
          <a:off x="0" y="0"/>
          <a:ext cx="0" cy="0"/>
          <a:chOff x="0" y="0"/>
          <a:chExt cx="0" cy="0"/>
        </a:xfrm>
      </p:grpSpPr>
      <p:sp>
        <p:nvSpPr>
          <p:cNvPr id="71"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7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7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7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Title, Bullets &amp; Live Video Large">
    <p:spTree>
      <p:nvGrpSpPr>
        <p:cNvPr id="1" name=""/>
        <p:cNvGrpSpPr/>
        <p:nvPr/>
      </p:nvGrpSpPr>
      <p:grpSpPr>
        <a:xfrm>
          <a:off x="0" y="0"/>
          <a:ext cx="0" cy="0"/>
          <a:chOff x="0" y="0"/>
          <a:chExt cx="0" cy="0"/>
        </a:xfrm>
      </p:grpSpPr>
      <p:sp>
        <p:nvSpPr>
          <p:cNvPr id="81" name="Body Level One…"/>
          <p:cNvSpPr txBox="1"/>
          <p:nvPr>
            <p:ph type="body" sz="quarter" idx="1" hasCustomPrompt="1"/>
          </p:nvPr>
        </p:nvSpPr>
        <p:spPr>
          <a:xfrm>
            <a:off x="1206500" y="2372961"/>
            <a:ext cx="9779000" cy="934781"/>
          </a:xfrm>
          <a:prstGeom prst="rect">
            <a:avLst/>
          </a:prstGeom>
        </p:spPr>
        <p:txBody>
          <a:bodyPr lIns="45718" tIns="45718" rIns="45718" bIns="45718" numCol="1" spcCol="38100"/>
          <a:lstStyle>
            <a:lvl1pPr marL="0" indent="0" defTabSz="825500">
              <a:lnSpc>
                <a:spcPct val="100000"/>
              </a:lnSpc>
              <a:spcBef>
                <a:spcPts val="0"/>
              </a:spcBef>
              <a:buSzTx/>
              <a:buNone/>
              <a:defRPr b="1" sz="5500"/>
            </a:lvl1pPr>
            <a:lvl2pPr marL="1308100" indent="-698500" defTabSz="825500">
              <a:lnSpc>
                <a:spcPct val="100000"/>
              </a:lnSpc>
              <a:spcBef>
                <a:spcPts val="0"/>
              </a:spcBef>
              <a:defRPr b="1" sz="5500"/>
            </a:lvl2pPr>
            <a:lvl3pPr marL="1917700" indent="-698500" defTabSz="825500">
              <a:lnSpc>
                <a:spcPct val="100000"/>
              </a:lnSpc>
              <a:spcBef>
                <a:spcPts val="0"/>
              </a:spcBef>
              <a:defRPr b="1" sz="5500"/>
            </a:lvl3pPr>
            <a:lvl4pPr marL="2527300" indent="-698500" defTabSz="825500">
              <a:lnSpc>
                <a:spcPct val="100000"/>
              </a:lnSpc>
              <a:spcBef>
                <a:spcPts val="0"/>
              </a:spcBef>
              <a:defRPr b="1" sz="5500"/>
            </a:lvl4pPr>
            <a:lvl5pPr marL="3136900" indent="-698500" defTabSz="825500">
              <a:lnSpc>
                <a:spcPct val="100000"/>
              </a:lnSpc>
              <a:spcBef>
                <a:spcPts val="0"/>
              </a:spcBef>
              <a:defRPr b="1" sz="5500"/>
            </a:lvl5pPr>
          </a:lstStyle>
          <a:p>
            <a:pPr/>
            <a:r>
              <a:t>Slide Subtitle</a:t>
            </a:r>
          </a:p>
          <a:p>
            <a:pPr lvl="1"/>
            <a:r>
              <a:t/>
            </a:r>
          </a:p>
          <a:p>
            <a:pPr lvl="2"/>
            <a:r>
              <a:t/>
            </a:r>
          </a:p>
          <a:p>
            <a:pPr lvl="3"/>
            <a:r>
              <a:t/>
            </a:r>
          </a:p>
          <a:p>
            <a:pPr lvl="4"/>
            <a:r>
              <a:t/>
            </a:r>
          </a:p>
        </p:txBody>
      </p:sp>
      <p:sp>
        <p:nvSpPr>
          <p:cNvPr id="82" name="Body Level One…"/>
          <p:cNvSpPr txBox="1"/>
          <p:nvPr>
            <p:ph type="body" sz="half" idx="21" hasCustomPrompt="1"/>
          </p:nvPr>
        </p:nvSpPr>
        <p:spPr>
          <a:xfrm>
            <a:off x="1206500" y="4248503"/>
            <a:ext cx="9779000" cy="8256631"/>
          </a:xfrm>
          <a:prstGeom prst="rect">
            <a:avLst/>
          </a:prstGeom>
        </p:spPr>
        <p:txBody>
          <a:bodyPr numCol="1" spcCol="38100"/>
          <a:lstStyle/>
          <a:p>
            <a:pPr/>
            <a:r>
              <a:t>Slide bullet text</a:t>
            </a:r>
          </a:p>
        </p:txBody>
      </p:sp>
      <p:sp>
        <p:nvSpPr>
          <p:cNvPr id="83" name="Slide Title"/>
          <p:cNvSpPr txBox="1"/>
          <p:nvPr>
            <p:ph type="title" hasCustomPrompt="1"/>
          </p:nvPr>
        </p:nvSpPr>
        <p:spPr>
          <a:xfrm>
            <a:off x="1206500" y="1079500"/>
            <a:ext cx="9779000" cy="1435100"/>
          </a:xfrm>
          <a:prstGeom prst="rect">
            <a:avLst/>
          </a:prstGeom>
        </p:spPr>
        <p:txBody>
          <a:bodyPr/>
          <a:lstStyle/>
          <a:p>
            <a:pPr/>
            <a:r>
              <a:t>Slide Title</a:t>
            </a:r>
          </a:p>
        </p:txBody>
      </p:sp>
      <p:sp>
        <p:nvSpPr>
          <p:cNvPr id="84"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type="tx" showMasterSp="1" showMasterPhAnim="1">
  <p:cSld name="Section">
    <p:spTree>
      <p:nvGrpSpPr>
        <p:cNvPr id="1" name=""/>
        <p:cNvGrpSpPr/>
        <p:nvPr/>
      </p:nvGrpSpPr>
      <p:grpSpPr>
        <a:xfrm>
          <a:off x="0" y="0"/>
          <a:ext cx="0" cy="0"/>
          <a:chOff x="0" y="0"/>
          <a:chExt cx="0" cy="0"/>
        </a:xfrm>
      </p:grpSpPr>
      <p:sp>
        <p:nvSpPr>
          <p:cNvPr id="91" name="Section Title"/>
          <p:cNvSpPr txBox="1"/>
          <p:nvPr>
            <p:ph type="title" hasCustomPrompt="1"/>
          </p:nvPr>
        </p:nvSpPr>
        <p:spPr>
          <a:xfrm>
            <a:off x="1206496" y="4533900"/>
            <a:ext cx="21971005" cy="4648200"/>
          </a:xfrm>
          <a:prstGeom prst="rect">
            <a:avLst/>
          </a:prstGeom>
        </p:spPr>
        <p:txBody>
          <a:bodyPr anchor="ctr"/>
          <a:lstStyle>
            <a:lvl1pPr>
              <a:defRPr b="0" spc="-232" sz="11600">
                <a:latin typeface="Helvetica Neue Medium"/>
                <a:ea typeface="Helvetica Neue Medium"/>
                <a:cs typeface="Helvetica Neue Medium"/>
                <a:sym typeface="Helvetica Neue Medium"/>
              </a:defRPr>
            </a:lvl1pPr>
          </a:lstStyle>
          <a:p>
            <a:pPr/>
            <a:r>
              <a:t>Section Title</a:t>
            </a:r>
          </a:p>
        </p:txBody>
      </p:sp>
      <p:sp>
        <p:nvSpPr>
          <p:cNvPr id="92" name="Slide Number"/>
          <p:cNvSpPr txBox="1"/>
          <p:nvPr>
            <p:ph type="sldNum" sz="quarter" idx="2"/>
          </p:nvPr>
        </p:nvSpPr>
        <p:spPr>
          <a:xfrm>
            <a:off x="12001500" y="13085233"/>
            <a:ext cx="368504" cy="3746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 Id="rId14" Type="http://schemas.openxmlformats.org/officeDocument/2006/relationships/slideLayout" Target="../slideLayouts/slideLayout13.xml"/><Relationship Id="rId15" Type="http://schemas.openxmlformats.org/officeDocument/2006/relationships/slideLayout" Target="../slideLayouts/slideLayout14.xml"/><Relationship Id="rId16" Type="http://schemas.openxmlformats.org/officeDocument/2006/relationships/slideLayout" Target="../slideLayouts/slideLayout15.xml"/><Relationship Id="rId17" Type="http://schemas.openxmlformats.org/officeDocument/2006/relationships/slideLayout" Target="../slideLayouts/slideLayout16.xml"/><Relationship Id="rId18" Type="http://schemas.openxmlformats.org/officeDocument/2006/relationships/slideLayout" Target="../slideLayouts/slideLayout17.xml"/></Relationships>

</file>

<file path=ppt/slideMasters/slideMaster1.xml><?xml version="1.0" encoding="utf-8"?>
<p:sldMaster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p:cSld>
    <p:bg>
      <p:bgPr>
        <a:solidFill>
          <a:srgbClr val="FFFFFF"/>
        </a:solidFill>
      </p:bgPr>
    </p:bg>
    <p:spTree>
      <p:nvGrpSpPr>
        <p:cNvPr id="1" name=""/>
        <p:cNvGrpSpPr/>
        <p:nvPr/>
      </p:nvGrpSpPr>
      <p:grpSpPr>
        <a:xfrm>
          <a:off x="0" y="0"/>
          <a:ext cx="0" cy="0"/>
          <a:chOff x="0" y="0"/>
          <a:chExt cx="0" cy="0"/>
        </a:xfrm>
      </p:grpSpPr>
      <p:sp>
        <p:nvSpPr>
          <p:cNvPr id="2" name="Body Level One…"/>
          <p:cNvSpPr txBox="1"/>
          <p:nvPr>
            <p:ph type="body" idx="1" hasCustomPrompt="1"/>
          </p:nvPr>
        </p:nvSpPr>
        <p:spPr>
          <a:xfrm>
            <a:off x="1206500" y="4248503"/>
            <a:ext cx="21971000" cy="825601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numCol="2" spcCol="1098550">
            <a:normAutofit fontScale="100000" lnSpcReduction="0"/>
          </a:bodyPr>
          <a:lstStyle/>
          <a:p>
            <a:pPr/>
            <a:r>
              <a:t>Slide bullet text</a:t>
            </a:r>
          </a:p>
          <a:p>
            <a:pPr lvl="1"/>
            <a:r>
              <a:t/>
            </a:r>
          </a:p>
          <a:p>
            <a:pPr lvl="2"/>
            <a:r>
              <a:t/>
            </a:r>
          </a:p>
          <a:p>
            <a:pPr lvl="3"/>
            <a:r>
              <a:t/>
            </a:r>
          </a:p>
          <a:p>
            <a:pPr lvl="4"/>
            <a:r>
              <a:t/>
            </a:r>
          </a:p>
        </p:txBody>
      </p:sp>
      <p:sp>
        <p:nvSpPr>
          <p:cNvPr id="3" name="Title Text"/>
          <p:cNvSpPr txBox="1"/>
          <p:nvPr>
            <p:ph type="title"/>
          </p:nvPr>
        </p:nvSpPr>
        <p:spPr>
          <a:xfrm>
            <a:off x="3653366" y="2743200"/>
            <a:ext cx="19507201" cy="1505304"/>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ormAutofit fontScale="100000" lnSpcReduction="0"/>
          </a:bodyPr>
          <a:lstStyle/>
          <a:p>
            <a:pPr/>
            <a:r>
              <a:t>Title Text</a:t>
            </a:r>
          </a:p>
        </p:txBody>
      </p:sp>
      <p:sp>
        <p:nvSpPr>
          <p:cNvPr id="4" name="Slide Number"/>
          <p:cNvSpPr txBox="1"/>
          <p:nvPr>
            <p:ph type="sldNum" sz="quarter" idx="2"/>
          </p:nvPr>
        </p:nvSpPr>
        <p:spPr>
          <a:xfrm>
            <a:off x="12001500" y="13080999"/>
            <a:ext cx="368504" cy="374600"/>
          </a:xfrm>
          <a:prstGeom prst="rect">
            <a:avLst/>
          </a:prstGeom>
          <a:ln w="12700">
            <a:miter lim="400000"/>
          </a:ln>
        </p:spPr>
        <p:txBody>
          <a:bodyPr wrap="none" lIns="50800" tIns="50800" rIns="50800" bIns="50800" anchor="b">
            <a:spAutoFit/>
          </a:bodyPr>
          <a:lstStyle>
            <a:lvl1pPr algn="ctr" defTabSz="584200">
              <a:lnSpc>
                <a:spcPct val="100000"/>
              </a:lnSpc>
              <a:spcBef>
                <a:spcPts val="0"/>
              </a:spcBef>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xmlns:p14="http://schemas.microsoft.com/office/powerpoint/2010/main" spd="med" advClick="1"/>
  <p:txStyles>
    <p:titleStyle>
      <a:lvl1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1pPr>
      <a:lvl2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2pPr>
      <a:lvl3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3pPr>
      <a:lvl4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4pPr>
      <a:lvl5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5pPr>
      <a:lvl6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6pPr>
      <a:lvl7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7pPr>
      <a:lvl8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8pPr>
      <a:lvl9pPr marL="0" marR="0" indent="0" algn="l" defTabSz="2438337" rtl="0" latinLnBrk="0">
        <a:lnSpc>
          <a:spcPct val="80000"/>
        </a:lnSpc>
        <a:spcBef>
          <a:spcPts val="0"/>
        </a:spcBef>
        <a:spcAft>
          <a:spcPts val="0"/>
        </a:spcAft>
        <a:buClrTx/>
        <a:buSzTx/>
        <a:buFontTx/>
        <a:buNone/>
        <a:tabLst/>
        <a:defRPr b="1" baseline="0" cap="none" i="0" spc="-170" strike="noStrike" sz="8500" u="none">
          <a:solidFill>
            <a:srgbClr val="000000"/>
          </a:solidFill>
          <a:uFillTx/>
          <a:latin typeface="+mj-lt"/>
          <a:ea typeface="+mj-ea"/>
          <a:cs typeface="+mj-cs"/>
          <a:sym typeface="Helvetica Neue"/>
        </a:defRPr>
      </a:lvl9pPr>
    </p:titleStyle>
    <p:bodyStyle>
      <a:lvl1pPr marL="609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1pPr>
      <a:lvl2pPr marL="1219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2pPr>
      <a:lvl3pPr marL="1828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3pPr>
      <a:lvl4pPr marL="2438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4pPr>
      <a:lvl5pPr marL="30480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5pPr>
      <a:lvl6pPr marL="36576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6pPr>
      <a:lvl7pPr marL="42672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7pPr>
      <a:lvl8pPr marL="48768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8pPr>
      <a:lvl9pPr marL="5486400" marR="0" indent="-609600" algn="l" defTabSz="2438337" rtl="0" latinLnBrk="0">
        <a:lnSpc>
          <a:spcPct val="90000"/>
        </a:lnSpc>
        <a:spcBef>
          <a:spcPts val="4500"/>
        </a:spcBef>
        <a:spcAft>
          <a:spcPts val="0"/>
        </a:spcAft>
        <a:buClrTx/>
        <a:buSzPct val="123000"/>
        <a:buFontTx/>
        <a:buChar char="•"/>
        <a:tabLst/>
        <a:defRPr b="0" baseline="0" cap="none" i="0" spc="0" strike="noStrike" sz="4800" u="none">
          <a:solidFill>
            <a:srgbClr val="000000"/>
          </a:solidFill>
          <a:uFillTx/>
          <a:latin typeface="+mj-lt"/>
          <a:ea typeface="+mj-ea"/>
          <a:cs typeface="+mj-cs"/>
          <a:sym typeface="Helvetica Neue"/>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1pPr>
      <a:lvl2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2pPr>
      <a:lvl3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3pPr>
      <a:lvl4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4pPr>
      <a:lvl5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5pPr>
      <a:lvl6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6pPr>
      <a:lvl7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7pPr>
      <a:lvl8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8pPr>
      <a:lvl9pPr marL="0" marR="0" indent="0" algn="ctr" defTabSz="584200" rtl="0" latinLnBrk="0">
        <a:lnSpc>
          <a:spcPct val="100000"/>
        </a:lnSpc>
        <a:spcBef>
          <a:spcPts val="0"/>
        </a:spcBef>
        <a:spcAft>
          <a:spcPts val="0"/>
        </a:spcAft>
        <a:buClrTx/>
        <a:buSzTx/>
        <a:buFontTx/>
        <a:buNone/>
        <a:tabLst/>
        <a:defRPr b="0" baseline="0" cap="none" i="0" spc="0" strike="noStrike" sz="1800" u="none">
          <a:solidFill>
            <a:schemeClr val="tx1"/>
          </a:solidFill>
          <a:uFillTx/>
          <a:latin typeface="+mn-lt"/>
          <a:ea typeface="+mn-ea"/>
          <a:cs typeface="+mn-cs"/>
          <a:sym typeface="Helvetica Neue"/>
        </a:defRPr>
      </a:lvl9pPr>
    </p:otherStyle>
  </p:txStyles>
</p:sldMaster>
</file>

<file path=ppt/slides/_rels/slide1.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2.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3.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4.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5.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6.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7.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8.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_rels/slide9.xml.rels><?xml version="1.0" encoding="UTF-8"?>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 Id="rId3" Type="http://schemas.openxmlformats.org/officeDocument/2006/relationships/image" Target="../media/image2.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1"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172"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173"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174" name="Slide 1: Product Vision – What Are You Building Towards?"/>
          <p:cNvSpPr txBox="1"/>
          <p:nvPr/>
        </p:nvSpPr>
        <p:spPr>
          <a:xfrm>
            <a:off x="5971690" y="2373565"/>
            <a:ext cx="1244061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1: Product Vision – What Are You Building Towards?</a:t>
            </a:r>
          </a:p>
        </p:txBody>
      </p:sp>
      <p:sp>
        <p:nvSpPr>
          <p:cNvPr id="175"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
        <p:nvSpPr>
          <p:cNvPr id="176" name="Title:…"/>
          <p:cNvSpPr txBox="1"/>
          <p:nvPr/>
        </p:nvSpPr>
        <p:spPr>
          <a:xfrm>
            <a:off x="586485" y="3505266"/>
            <a:ext cx="23211030" cy="703707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Product Name</a:t>
            </a:r>
            <a:r>
              <a:t> &lt;Earlier Project Name&gt;</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Team Name</a:t>
            </a:r>
          </a:p>
          <a:p>
            <a:pPr marL="228600" indent="-228600">
              <a:spcBef>
                <a:spcPts val="0"/>
              </a:spcBef>
              <a:buSzPct val="100000"/>
              <a:buChar char="•"/>
              <a:defRPr sz="3200">
                <a:latin typeface="Segoe UI"/>
                <a:ea typeface="Segoe UI"/>
                <a:cs typeface="Segoe UI"/>
                <a:sym typeface="Segoe UI"/>
              </a:defRPr>
            </a:pPr>
            <a:r>
              <a:t>Track Name</a:t>
            </a:r>
          </a:p>
          <a:p>
            <a:pPr marL="228600" indent="-228600">
              <a:spcBef>
                <a:spcPts val="0"/>
              </a:spcBef>
              <a:buSzPct val="100000"/>
              <a:buChar char="•"/>
              <a:defRPr sz="3200">
                <a:latin typeface="Segoe UI"/>
                <a:ea typeface="Segoe UI"/>
                <a:cs typeface="Segoe UI"/>
                <a:sym typeface="Segoe UI"/>
              </a:defRPr>
            </a:pPr>
            <a:r>
              <a:t>Team Members</a:t>
            </a:r>
          </a:p>
          <a:p>
            <a:pPr marL="228600" indent="-228600">
              <a:spcBef>
                <a:spcPts val="0"/>
              </a:spcBef>
              <a:buSzPct val="100000"/>
              <a:buChar char="•"/>
              <a:defRPr sz="3200">
                <a:latin typeface="Segoe UI"/>
                <a:ea typeface="Segoe UI"/>
                <a:cs typeface="Segoe UI"/>
                <a:sym typeface="Segoe UI"/>
              </a:defRPr>
            </a:pPr>
            <a:r>
              <a:t>One-line Product Vision Statement</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Start with your vision, not just your product. This slide should clearly communicate what you are trying to build in the long run and the impact you aim to create. Go beyond “what it does” and explain what it can become. Think of it as a bold, forward-looking statement that tells the judges your ambition - clear, confident, and memorable.</a:t>
            </a:r>
          </a:p>
        </p:txBody>
      </p:sp>
    </p:spTree>
  </p:cSld>
  <p:clrMapOvr>
    <a:masterClrMapping/>
  </p:clrMapOvr>
  <p:transition xmlns:p14="http://schemas.microsoft.com/office/powerpoint/2010/main" spd="med" advClick="1"/>
</p:sld>
</file>

<file path=ppt/slides/slide2.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78"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179"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180"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181" name="Slide 2: Problem Statement – What Are You Solving?"/>
          <p:cNvSpPr txBox="1"/>
          <p:nvPr/>
        </p:nvSpPr>
        <p:spPr>
          <a:xfrm>
            <a:off x="6518188" y="2373565"/>
            <a:ext cx="11347625"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2: Problem Statement – What Are You Solving?</a:t>
            </a:r>
          </a:p>
        </p:txBody>
      </p:sp>
      <p:sp>
        <p:nvSpPr>
          <p:cNvPr id="182" name="Title:…"/>
          <p:cNvSpPr txBox="1"/>
          <p:nvPr/>
        </p:nvSpPr>
        <p:spPr>
          <a:xfrm>
            <a:off x="586485" y="3751010"/>
            <a:ext cx="23211030" cy="60540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The Problem</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Clear description of the problem</a:t>
            </a:r>
          </a:p>
          <a:p>
            <a:pPr marL="228600" indent="-228600">
              <a:spcBef>
                <a:spcPts val="0"/>
              </a:spcBef>
              <a:buSzPct val="100000"/>
              <a:buChar char="•"/>
              <a:defRPr sz="3200">
                <a:latin typeface="Segoe UI"/>
                <a:ea typeface="Segoe UI"/>
                <a:cs typeface="Segoe UI"/>
                <a:sym typeface="Segoe UI"/>
              </a:defRPr>
            </a:pPr>
            <a:r>
              <a:t>Who is facing this problem?</a:t>
            </a:r>
          </a:p>
          <a:p>
            <a:pPr marL="228600" indent="-228600">
              <a:spcBef>
                <a:spcPts val="0"/>
              </a:spcBef>
              <a:buSzPct val="100000"/>
              <a:buChar char="•"/>
              <a:defRPr sz="3200">
                <a:latin typeface="Segoe UI"/>
                <a:ea typeface="Segoe UI"/>
                <a:cs typeface="Segoe UI"/>
                <a:sym typeface="Segoe UI"/>
              </a:defRPr>
            </a:pPr>
            <a:r>
              <a:t>Why does it matter?</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Explain the problem in a way that makes judges care. Avoid generic statements. Be specific, grounded, and real. A strong problem statement sets the stage for everything that follows.</a:t>
            </a:r>
          </a:p>
        </p:txBody>
      </p:sp>
      <p:sp>
        <p:nvSpPr>
          <p:cNvPr id="183"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85"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186"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187"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188" name="Slide 3: Your Solution – What Have You Built?"/>
          <p:cNvSpPr txBox="1"/>
          <p:nvPr/>
        </p:nvSpPr>
        <p:spPr>
          <a:xfrm>
            <a:off x="7282346" y="2373565"/>
            <a:ext cx="9819308"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3: Your Solution – What Have You Built?</a:t>
            </a:r>
          </a:p>
        </p:txBody>
      </p:sp>
      <p:sp>
        <p:nvSpPr>
          <p:cNvPr id="189" name="Title:…"/>
          <p:cNvSpPr txBox="1"/>
          <p:nvPr/>
        </p:nvSpPr>
        <p:spPr>
          <a:xfrm>
            <a:off x="586485" y="3505265"/>
            <a:ext cx="23211030" cy="60540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Our Solution</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What your product does</a:t>
            </a:r>
          </a:p>
          <a:p>
            <a:pPr marL="228600" indent="-228600">
              <a:spcBef>
                <a:spcPts val="0"/>
              </a:spcBef>
              <a:buSzPct val="100000"/>
              <a:buChar char="•"/>
              <a:defRPr sz="3200">
                <a:latin typeface="Segoe UI"/>
                <a:ea typeface="Segoe UI"/>
                <a:cs typeface="Segoe UI"/>
                <a:sym typeface="Segoe UI"/>
              </a:defRPr>
            </a:pPr>
            <a:r>
              <a:t>How it solves the problem</a:t>
            </a:r>
          </a:p>
          <a:p>
            <a:pPr marL="228600" indent="-228600">
              <a:spcBef>
                <a:spcPts val="0"/>
              </a:spcBef>
              <a:buSzPct val="100000"/>
              <a:buChar char="•"/>
              <a:defRPr sz="3200">
                <a:latin typeface="Segoe UI"/>
                <a:ea typeface="Segoe UI"/>
                <a:cs typeface="Segoe UI"/>
                <a:sym typeface="Segoe UI"/>
              </a:defRPr>
            </a:pPr>
            <a:r>
              <a:t>Key idea behind your approach</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This is your “aha” moment. Clearly connect your solution to the problem. The judge should instantly understand what your product is and why it exists.</a:t>
            </a:r>
          </a:p>
        </p:txBody>
      </p:sp>
      <p:sp>
        <p:nvSpPr>
          <p:cNvPr id="190"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4.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2"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193"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194"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195" name="Slide 4: Product Walkthrough – How It Works"/>
          <p:cNvSpPr txBox="1"/>
          <p:nvPr/>
        </p:nvSpPr>
        <p:spPr>
          <a:xfrm>
            <a:off x="7250645" y="2373565"/>
            <a:ext cx="9882709"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4: Product Walkthrough – How It Works</a:t>
            </a:r>
          </a:p>
        </p:txBody>
      </p:sp>
      <p:sp>
        <p:nvSpPr>
          <p:cNvPr id="196" name="Title:…"/>
          <p:cNvSpPr txBox="1"/>
          <p:nvPr/>
        </p:nvSpPr>
        <p:spPr>
          <a:xfrm>
            <a:off x="586485" y="3751010"/>
            <a:ext cx="23211030"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How It Works</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Step-by-step user flow</a:t>
            </a:r>
          </a:p>
          <a:p>
            <a:pPr marL="228600" indent="-228600">
              <a:spcBef>
                <a:spcPts val="0"/>
              </a:spcBef>
              <a:buSzPct val="100000"/>
              <a:buChar char="•"/>
              <a:defRPr sz="3200">
                <a:latin typeface="Segoe UI"/>
                <a:ea typeface="Segoe UI"/>
                <a:cs typeface="Segoe UI"/>
                <a:sym typeface="Segoe UI"/>
              </a:defRPr>
            </a:pPr>
            <a:r>
              <a:t>Screenshots or flow diagrams</a:t>
            </a:r>
          </a:p>
          <a:p>
            <a:pPr marL="228600" indent="-228600">
              <a:spcBef>
                <a:spcPts val="0"/>
              </a:spcBef>
              <a:buSzPct val="100000"/>
              <a:buChar char="•"/>
              <a:defRPr sz="3200">
                <a:latin typeface="Segoe UI"/>
                <a:ea typeface="Segoe UI"/>
                <a:cs typeface="Segoe UI"/>
                <a:sym typeface="Segoe UI"/>
              </a:defRPr>
            </a:pPr>
            <a:r>
              <a:t>Key interactions</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Walk the judge through your product as if they are the user. Keep it simple and visual. Show the journey from input to output.</a:t>
            </a:r>
          </a:p>
        </p:txBody>
      </p:sp>
      <p:sp>
        <p:nvSpPr>
          <p:cNvPr id="197"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5.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199"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200"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201"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202" name="Slide 5: Key Features – What Makes It Strong"/>
          <p:cNvSpPr txBox="1"/>
          <p:nvPr/>
        </p:nvSpPr>
        <p:spPr>
          <a:xfrm>
            <a:off x="7334138" y="2373565"/>
            <a:ext cx="9715724"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5: Key Features – What Makes It Strong</a:t>
            </a:r>
          </a:p>
        </p:txBody>
      </p:sp>
      <p:sp>
        <p:nvSpPr>
          <p:cNvPr id="203" name="Title:…"/>
          <p:cNvSpPr txBox="1"/>
          <p:nvPr/>
        </p:nvSpPr>
        <p:spPr>
          <a:xfrm>
            <a:off x="586485" y="3996754"/>
            <a:ext cx="23211030"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Key Features</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3–5 core features</a:t>
            </a:r>
          </a:p>
          <a:p>
            <a:pPr marL="228600" indent="-228600">
              <a:spcBef>
                <a:spcPts val="0"/>
              </a:spcBef>
              <a:buSzPct val="100000"/>
              <a:buChar char="•"/>
              <a:defRPr sz="3200">
                <a:latin typeface="Segoe UI"/>
                <a:ea typeface="Segoe UI"/>
                <a:cs typeface="Segoe UI"/>
                <a:sym typeface="Segoe UI"/>
              </a:defRPr>
            </a:pPr>
            <a:r>
              <a:t>Brief explanation of each</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Highlight what you’ve built - not everything, just what matters most. Focus on features that demonstrate strength, usability, and impact.</a:t>
            </a:r>
          </a:p>
        </p:txBody>
      </p:sp>
      <p:sp>
        <p:nvSpPr>
          <p:cNvPr id="204"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6.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06"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207"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208"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209" name="Slide 6: Architecture &amp; Tech Stack – How You Built It"/>
          <p:cNvSpPr txBox="1"/>
          <p:nvPr/>
        </p:nvSpPr>
        <p:spPr>
          <a:xfrm>
            <a:off x="6525554" y="2373565"/>
            <a:ext cx="11332891"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6: Architecture &amp; Tech Stack – How You Built It</a:t>
            </a:r>
          </a:p>
        </p:txBody>
      </p:sp>
      <p:sp>
        <p:nvSpPr>
          <p:cNvPr id="210" name="Title:…"/>
          <p:cNvSpPr txBox="1"/>
          <p:nvPr/>
        </p:nvSpPr>
        <p:spPr>
          <a:xfrm>
            <a:off x="586485" y="3996754"/>
            <a:ext cx="23211030" cy="55626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Architecture &amp; Tech Stack</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System architecture diagram</a:t>
            </a:r>
          </a:p>
          <a:p>
            <a:pPr marL="228600" indent="-228600">
              <a:spcBef>
                <a:spcPts val="0"/>
              </a:spcBef>
              <a:buSzPct val="100000"/>
              <a:buChar char="•"/>
              <a:defRPr sz="3200">
                <a:latin typeface="Segoe UI"/>
                <a:ea typeface="Segoe UI"/>
                <a:cs typeface="Segoe UI"/>
                <a:sym typeface="Segoe UI"/>
              </a:defRPr>
            </a:pPr>
            <a:r>
              <a:t>Technologies used (frontend, backend, APIs, AI services)</a:t>
            </a:r>
          </a:p>
          <a:p>
            <a:pPr marL="228600" indent="-228600">
              <a:spcBef>
                <a:spcPts val="0"/>
              </a:spcBef>
              <a:buSzPct val="100000"/>
              <a:buChar char="•"/>
              <a:defRPr sz="3200">
                <a:latin typeface="Segoe UI"/>
                <a:ea typeface="Segoe UI"/>
                <a:cs typeface="Segoe UI"/>
                <a:sym typeface="Segoe UI"/>
              </a:defRPr>
            </a:pPr>
            <a:r>
              <a:t>Data flow (if applicable)</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Show that your system is well-engineered, not just functional. Keep it clean and readable. Judges should see structure, not chaos.</a:t>
            </a:r>
          </a:p>
        </p:txBody>
      </p:sp>
      <p:sp>
        <p:nvSpPr>
          <p:cNvPr id="211"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7.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13"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214"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215"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216" name="Slide 7: AI Integration &amp; Improvements from Phase 3"/>
          <p:cNvSpPr txBox="1"/>
          <p:nvPr/>
        </p:nvSpPr>
        <p:spPr>
          <a:xfrm>
            <a:off x="7912227" y="2373565"/>
            <a:ext cx="8559553"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lgn="ctr">
              <a:defRPr b="1" sz="3600">
                <a:latin typeface="Segoe UI"/>
                <a:ea typeface="Segoe UI"/>
                <a:cs typeface="Segoe UI"/>
                <a:sym typeface="Segoe UI"/>
              </a:defRPr>
            </a:pPr>
            <a:r>
              <a:t>Slide 7: AI Integration &amp; </a:t>
            </a:r>
            <a:r>
              <a:t>Enhancements</a:t>
            </a:r>
          </a:p>
        </p:txBody>
      </p:sp>
      <p:sp>
        <p:nvSpPr>
          <p:cNvPr id="217" name="Title:…"/>
          <p:cNvSpPr txBox="1"/>
          <p:nvPr/>
        </p:nvSpPr>
        <p:spPr>
          <a:xfrm>
            <a:off x="586485" y="3751011"/>
            <a:ext cx="23211030" cy="605409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AI Integration &amp; Enhancements</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Where and how AI is used</a:t>
            </a:r>
          </a:p>
          <a:p>
            <a:pPr marL="228600" indent="-228600">
              <a:spcBef>
                <a:spcPts val="0"/>
              </a:spcBef>
              <a:buSzPct val="100000"/>
              <a:buChar char="•"/>
              <a:defRPr sz="3200">
                <a:latin typeface="Segoe UI"/>
                <a:ea typeface="Segoe UI"/>
                <a:cs typeface="Segoe UI"/>
                <a:sym typeface="Segoe UI"/>
              </a:defRPr>
            </a:pPr>
            <a:r>
              <a:t>Why AI was used (purpose, not decoration)</a:t>
            </a:r>
          </a:p>
          <a:p>
            <a:pPr marL="228600" indent="-228600">
              <a:spcBef>
                <a:spcPts val="0"/>
              </a:spcBef>
              <a:buSzPct val="100000"/>
              <a:buChar char="•"/>
              <a:defRPr sz="3200">
                <a:latin typeface="Segoe UI"/>
                <a:ea typeface="Segoe UI"/>
                <a:cs typeface="Segoe UI"/>
                <a:sym typeface="Segoe UI"/>
              </a:defRPr>
            </a:pPr>
            <a:r>
              <a:t>Enhancements made </a:t>
            </a:r>
          </a:p>
          <a:p>
            <a:pPr marL="228600" indent="-228600">
              <a:spcBef>
                <a:spcPts val="0"/>
              </a:spcBef>
              <a:buSzPct val="100000"/>
              <a:buChar char="•"/>
              <a:defRPr sz="3200">
                <a:latin typeface="Segoe UI"/>
                <a:ea typeface="Segoe UI"/>
                <a:cs typeface="Segoe UI"/>
                <a:sym typeface="Segoe UI"/>
              </a:defRPr>
            </a:pPr>
            <a:r>
              <a:t>Highlight Mentor feedback incorporated, if any</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This slide proves evolution. Show that you didn’t just build—you refined, improved, and made smarter decisions.</a:t>
            </a:r>
          </a:p>
        </p:txBody>
      </p:sp>
      <p:sp>
        <p:nvSpPr>
          <p:cNvPr id="218"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8.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0"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221"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222"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223" name="Slide 8: Product - Scalability, Challenges &amp; What’s Next"/>
          <p:cNvSpPr txBox="1"/>
          <p:nvPr/>
        </p:nvSpPr>
        <p:spPr>
          <a:xfrm>
            <a:off x="6207545" y="2373565"/>
            <a:ext cx="11968908"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Slide 8: Product - Scalability, Challenges &amp; What’s Next</a:t>
            </a:r>
          </a:p>
        </p:txBody>
      </p:sp>
      <p:sp>
        <p:nvSpPr>
          <p:cNvPr id="224" name="Title:…"/>
          <p:cNvSpPr txBox="1"/>
          <p:nvPr/>
        </p:nvSpPr>
        <p:spPr>
          <a:xfrm>
            <a:off x="586485" y="3632265"/>
            <a:ext cx="23211030" cy="654558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spcBef>
                <a:spcPts val="0"/>
              </a:spcBef>
              <a:defRPr b="1" sz="3200">
                <a:latin typeface="Segoe UI"/>
                <a:ea typeface="Segoe UI"/>
                <a:cs typeface="Segoe UI"/>
                <a:sym typeface="Segoe UI"/>
              </a:defRPr>
            </a:pPr>
            <a:r>
              <a:t>Title:</a:t>
            </a:r>
          </a:p>
          <a:p>
            <a:pPr>
              <a:spcBef>
                <a:spcPts val="0"/>
              </a:spcBef>
              <a:defRPr sz="3200">
                <a:latin typeface="Segoe UI"/>
                <a:ea typeface="Segoe UI"/>
                <a:cs typeface="Segoe UI"/>
                <a:sym typeface="Segoe UI"/>
              </a:defRPr>
            </a:pPr>
            <a:r>
              <a:t>Scalability &amp; Future Scope</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Include:</a:t>
            </a:r>
          </a:p>
          <a:p>
            <a:pPr>
              <a:spcBef>
                <a:spcPts val="0"/>
              </a:spcBef>
              <a:defRPr b="1" sz="3200">
                <a:latin typeface="Segoe UI"/>
                <a:ea typeface="Segoe UI"/>
                <a:cs typeface="Segoe UI"/>
                <a:sym typeface="Segoe UI"/>
              </a:defRPr>
            </a:pPr>
          </a:p>
          <a:p>
            <a:pPr marL="228600" indent="-228600">
              <a:spcBef>
                <a:spcPts val="0"/>
              </a:spcBef>
              <a:buSzPct val="100000"/>
              <a:buChar char="•"/>
              <a:defRPr sz="3200">
                <a:latin typeface="Segoe UI"/>
                <a:ea typeface="Segoe UI"/>
                <a:cs typeface="Segoe UI"/>
                <a:sym typeface="Segoe UI"/>
              </a:defRPr>
            </a:pPr>
            <a:r>
              <a:t>Demonstrate that your product is Scalable</a:t>
            </a:r>
          </a:p>
          <a:p>
            <a:pPr marL="228600" indent="-228600">
              <a:spcBef>
                <a:spcPts val="0"/>
              </a:spcBef>
              <a:buSzPct val="100000"/>
              <a:buChar char="•"/>
              <a:defRPr sz="3200">
                <a:latin typeface="Segoe UI"/>
                <a:ea typeface="Segoe UI"/>
                <a:cs typeface="Segoe UI"/>
                <a:sym typeface="Segoe UI"/>
              </a:defRPr>
            </a:pPr>
            <a:r>
              <a:t>What is the GTM?</a:t>
            </a:r>
          </a:p>
          <a:p>
            <a:pPr marL="228600" indent="-228600">
              <a:spcBef>
                <a:spcPts val="0"/>
              </a:spcBef>
              <a:buSzPct val="100000"/>
              <a:buChar char="•"/>
              <a:defRPr sz="3200">
                <a:latin typeface="Segoe UI"/>
                <a:ea typeface="Segoe UI"/>
                <a:cs typeface="Segoe UI"/>
                <a:sym typeface="Segoe UI"/>
              </a:defRPr>
            </a:pPr>
            <a:r>
              <a:t>Current </a:t>
            </a:r>
            <a:r>
              <a:t>Challenges</a:t>
            </a:r>
          </a:p>
          <a:p>
            <a:pPr marL="228600" indent="-228600">
              <a:spcBef>
                <a:spcPts val="0"/>
              </a:spcBef>
              <a:buSzPct val="100000"/>
              <a:buChar char="•"/>
              <a:defRPr sz="3200">
                <a:latin typeface="Segoe UI"/>
                <a:ea typeface="Segoe UI"/>
                <a:cs typeface="Segoe UI"/>
                <a:sym typeface="Segoe UI"/>
              </a:defRPr>
            </a:pPr>
            <a:r>
              <a:t>Future improvements / RoadMap</a:t>
            </a:r>
          </a:p>
          <a:p>
            <a:pPr>
              <a:spcBef>
                <a:spcPts val="0"/>
              </a:spcBef>
              <a:defRPr b="1" sz="3200">
                <a:latin typeface="Segoe UI"/>
                <a:ea typeface="Segoe UI"/>
                <a:cs typeface="Segoe UI"/>
                <a:sym typeface="Segoe UI"/>
              </a:defRPr>
            </a:pPr>
          </a:p>
          <a:p>
            <a:pPr>
              <a:spcBef>
                <a:spcPts val="0"/>
              </a:spcBef>
              <a:defRPr b="1" sz="3200">
                <a:latin typeface="Segoe UI"/>
                <a:ea typeface="Segoe UI"/>
                <a:cs typeface="Segoe UI"/>
                <a:sym typeface="Segoe UI"/>
              </a:defRPr>
            </a:pPr>
            <a:r>
              <a:t>Description:</a:t>
            </a:r>
          </a:p>
          <a:p>
            <a:pPr>
              <a:spcBef>
                <a:spcPts val="0"/>
              </a:spcBef>
              <a:defRPr sz="3200">
                <a:latin typeface="Segoe UI"/>
                <a:ea typeface="Segoe UI"/>
                <a:cs typeface="Segoe UI"/>
                <a:sym typeface="Segoe UI"/>
              </a:defRPr>
            </a:pPr>
            <a:r>
              <a:t>End with maturity. Acknowledge what’s not perfect and show where this can go. This tells judges you’re thinking like product builders, not just participants.</a:t>
            </a:r>
          </a:p>
        </p:txBody>
      </p:sp>
      <p:sp>
        <p:nvSpPr>
          <p:cNvPr id="225" name="Presentation Template"/>
          <p:cNvSpPr txBox="1"/>
          <p:nvPr/>
        </p:nvSpPr>
        <p:spPr>
          <a:xfrm>
            <a:off x="9588678" y="577447"/>
            <a:ext cx="5473602"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Presentation Template</a:t>
            </a:r>
          </a:p>
        </p:txBody>
      </p:sp>
    </p:spTree>
  </p:cSld>
  <p:clrMapOvr>
    <a:masterClrMapping/>
  </p:clrMapOvr>
  <p:transition xmlns:p14="http://schemas.microsoft.com/office/powerpoint/2010/main" spd="med" advClick="1"/>
</p:sld>
</file>

<file path=ppt/slides/slide9.xml><?xml version="1.0" encoding="utf-8"?>
<p:sld xmlns:a="http://schemas.openxmlformats.org/drawingml/2006/main" xmlns:r="http://schemas.openxmlformats.org/officeDocument/2006/relationships" xmlns:p="http://schemas.openxmlformats.org/presentationml/2006/main" xmlns:m="http://schemas.openxmlformats.org/officeDocument/2006/math" xmlns:a14="http://schemas.microsoft.com/office/drawing/2010/main" showMasterSp="1" showMasterPhAnim="1">
  <p:cSld>
    <p:spTree>
      <p:nvGrpSpPr>
        <p:cNvPr id="1" name=""/>
        <p:cNvGrpSpPr/>
        <p:nvPr/>
      </p:nvGrpSpPr>
      <p:grpSpPr>
        <a:xfrm>
          <a:off x="0" y="0"/>
          <a:ext cx="0" cy="0"/>
          <a:chOff x="0" y="0"/>
          <a:chExt cx="0" cy="0"/>
        </a:xfrm>
      </p:grpSpPr>
      <p:pic>
        <p:nvPicPr>
          <p:cNvPr id="227" name="Image" descr="Image"/>
          <p:cNvPicPr>
            <a:picLocks noChangeAspect="1"/>
          </p:cNvPicPr>
          <p:nvPr/>
        </p:nvPicPr>
        <p:blipFill>
          <a:blip r:embed="rId2">
            <a:extLst/>
          </a:blip>
          <a:stretch>
            <a:fillRect/>
          </a:stretch>
        </p:blipFill>
        <p:spPr>
          <a:xfrm>
            <a:off x="-69820" y="-23473"/>
            <a:ext cx="24790599" cy="1976541"/>
          </a:xfrm>
          <a:prstGeom prst="rect">
            <a:avLst/>
          </a:prstGeom>
          <a:ln w="12700">
            <a:miter lim="400000"/>
          </a:ln>
        </p:spPr>
      </p:pic>
      <p:pic>
        <p:nvPicPr>
          <p:cNvPr id="228" name="Image" descr="Image"/>
          <p:cNvPicPr>
            <a:picLocks noChangeAspect="1"/>
          </p:cNvPicPr>
          <p:nvPr/>
        </p:nvPicPr>
        <p:blipFill>
          <a:blip r:embed="rId3">
            <a:extLst/>
          </a:blip>
          <a:stretch>
            <a:fillRect/>
          </a:stretch>
        </p:blipFill>
        <p:spPr>
          <a:xfrm>
            <a:off x="18797764" y="403224"/>
            <a:ext cx="4771673" cy="1123148"/>
          </a:xfrm>
          <a:prstGeom prst="rect">
            <a:avLst/>
          </a:prstGeom>
          <a:ln w="12700">
            <a:miter lim="400000"/>
          </a:ln>
        </p:spPr>
      </p:pic>
      <p:pic>
        <p:nvPicPr>
          <p:cNvPr id="229" name="Image" descr="Image"/>
          <p:cNvPicPr>
            <a:picLocks noChangeAspect="1"/>
          </p:cNvPicPr>
          <p:nvPr/>
        </p:nvPicPr>
        <p:blipFill>
          <a:blip r:embed="rId4">
            <a:extLst/>
          </a:blip>
          <a:stretch>
            <a:fillRect/>
          </a:stretch>
        </p:blipFill>
        <p:spPr>
          <a:xfrm>
            <a:off x="580644" y="609197"/>
            <a:ext cx="3346729" cy="711202"/>
          </a:xfrm>
          <a:prstGeom prst="rect">
            <a:avLst/>
          </a:prstGeom>
          <a:ln w="12700">
            <a:miter lim="400000"/>
          </a:ln>
        </p:spPr>
      </p:pic>
      <p:sp>
        <p:nvSpPr>
          <p:cNvPr id="230" name="Slide 8: Product - Scalability, Challenges &amp; What’s Next"/>
          <p:cNvSpPr txBox="1"/>
          <p:nvPr/>
        </p:nvSpPr>
        <p:spPr>
          <a:xfrm>
            <a:off x="3320355" y="2373566"/>
            <a:ext cx="17743290" cy="711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3600">
                <a:latin typeface="Segoe UI"/>
                <a:ea typeface="Segoe UI"/>
                <a:cs typeface="Segoe UI"/>
                <a:sym typeface="Segoe UI"/>
              </a:defRPr>
            </a:lvl1pPr>
          </a:lstStyle>
          <a:p>
            <a:pPr/>
            <a:r>
              <a:t>Applicable only if you have deployed your application, and it requires login access</a:t>
            </a:r>
          </a:p>
        </p:txBody>
      </p:sp>
      <p:sp>
        <p:nvSpPr>
          <p:cNvPr id="231" name="Title:…"/>
          <p:cNvSpPr txBox="1"/>
          <p:nvPr/>
        </p:nvSpPr>
        <p:spPr>
          <a:xfrm>
            <a:off x="3320355" y="4813934"/>
            <a:ext cx="17743290" cy="4088132"/>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lnSpc>
                <a:spcPct val="120000"/>
              </a:lnSpc>
              <a:spcBef>
                <a:spcPts val="0"/>
              </a:spcBef>
              <a:defRPr sz="3200">
                <a:latin typeface="Segoe UI"/>
                <a:ea typeface="Segoe UI"/>
                <a:cs typeface="Segoe UI"/>
                <a:sym typeface="Segoe UI"/>
              </a:defRPr>
            </a:pPr>
            <a:r>
              <a:t>If your live application requires login access, please provide the necessary credentials (username and password) below to enable the judges to review your application. Ensure that these credentials are valid and fully functional.</a:t>
            </a:r>
          </a:p>
          <a:p>
            <a:pPr>
              <a:lnSpc>
                <a:spcPct val="120000"/>
              </a:lnSpc>
              <a:spcBef>
                <a:spcPts val="0"/>
              </a:spcBef>
              <a:defRPr sz="3200">
                <a:latin typeface="Segoe UI"/>
                <a:ea typeface="Segoe UI"/>
                <a:cs typeface="Segoe UI"/>
                <a:sym typeface="Segoe UI"/>
              </a:defRPr>
            </a:pPr>
          </a:p>
          <a:p>
            <a:pPr marL="228600" indent="-228600">
              <a:lnSpc>
                <a:spcPct val="150000"/>
              </a:lnSpc>
              <a:spcBef>
                <a:spcPts val="0"/>
              </a:spcBef>
              <a:buSzPct val="100000"/>
              <a:buChar char="•"/>
              <a:defRPr sz="3200">
                <a:latin typeface="Segoe UI"/>
                <a:ea typeface="Segoe UI"/>
                <a:cs typeface="Segoe UI"/>
                <a:sym typeface="Segoe UI"/>
              </a:defRPr>
            </a:pPr>
            <a:r>
              <a:t>Username:</a:t>
            </a:r>
          </a:p>
          <a:p>
            <a:pPr marL="228600" indent="-228600">
              <a:lnSpc>
                <a:spcPct val="150000"/>
              </a:lnSpc>
              <a:spcBef>
                <a:spcPts val="0"/>
              </a:spcBef>
              <a:buSzPct val="100000"/>
              <a:buChar char="•"/>
              <a:defRPr sz="3200">
                <a:latin typeface="Segoe UI"/>
                <a:ea typeface="Segoe UI"/>
                <a:cs typeface="Segoe UI"/>
                <a:sym typeface="Segoe UI"/>
              </a:defRPr>
            </a:pPr>
            <a:r>
              <a:t>Password: </a:t>
            </a:r>
          </a:p>
        </p:txBody>
      </p:sp>
      <p:sp>
        <p:nvSpPr>
          <p:cNvPr id="232" name="Presentation Template"/>
          <p:cNvSpPr txBox="1"/>
          <p:nvPr/>
        </p:nvSpPr>
        <p:spPr>
          <a:xfrm>
            <a:off x="8941028" y="577447"/>
            <a:ext cx="6768903" cy="774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lgn="ctr">
              <a:defRPr b="1" sz="4000">
                <a:solidFill>
                  <a:srgbClr val="FFFFFF"/>
                </a:solidFill>
                <a:latin typeface="Segoe UI"/>
                <a:ea typeface="Segoe UI"/>
                <a:cs typeface="Segoe UI"/>
                <a:sym typeface="Segoe UI"/>
              </a:defRPr>
            </a:lvl1pPr>
          </a:lstStyle>
          <a:p>
            <a:pPr/>
            <a:r>
              <a:t>Live Application Credentials</a:t>
            </a:r>
          </a:p>
        </p:txBody>
      </p:sp>
    </p:spTree>
  </p:cSld>
  <p:clrMapOvr>
    <a:masterClrMapping/>
  </p:clrMapOvr>
  <p:transition xmlns:p14="http://schemas.microsoft.com/office/powerpoint/2010/main" spd="med" advClick="1"/>
</p:sld>
</file>

<file path=ppt/theme/theme1.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21_BasicWhite">
  <a:themeElements>
    <a:clrScheme name="21_BasicWhite">
      <a:dk1>
        <a:srgbClr val="000000"/>
      </a:dk1>
      <a:lt1>
        <a:srgbClr val="FFFFFF"/>
      </a:lt1>
      <a:dk2>
        <a:srgbClr val="A7A7A7"/>
      </a:dk2>
      <a:lt2>
        <a:srgbClr val="535353"/>
      </a:lt2>
      <a:accent1>
        <a:srgbClr val="00A2FF"/>
      </a:accent1>
      <a:accent2>
        <a:srgbClr val="16E7CF"/>
      </a:accent2>
      <a:accent3>
        <a:srgbClr val="61D836"/>
      </a:accent3>
      <a:accent4>
        <a:srgbClr val="FFD932"/>
      </a:accent4>
      <a:accent5>
        <a:srgbClr val="FF644E"/>
      </a:accent5>
      <a:accent6>
        <a:srgbClr val="FF42A1"/>
      </a:accent6>
      <a:hlink>
        <a:srgbClr val="0000FF"/>
      </a:hlink>
      <a:folHlink>
        <a:srgbClr val="FF00FF"/>
      </a:folHlink>
    </a:clrScheme>
    <a:fontScheme name="21_BasicWhite">
      <a:majorFont>
        <a:latin typeface="Helvetica Neue"/>
        <a:ea typeface="Helvetica Neue"/>
        <a:cs typeface="Helvetica Neue"/>
      </a:majorFont>
      <a:minorFont>
        <a:latin typeface="Helvetica"/>
        <a:ea typeface="Helvetica"/>
        <a:cs typeface="Helvetica"/>
      </a:minorFont>
    </a:fontScheme>
    <a:fmtScheme name="21_Basic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effectStyle>
        <a:effectStyle>
          <a:effectLst/>
        </a:effectStyle>
        <a:effectStyle>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FF"/>
        </a:solidFill>
        <a:ln w="25400" cap="flat">
          <a:solidFill>
            <a:schemeClr val="accent1"/>
          </a:solidFill>
          <a:prstDash val="solid"/>
          <a:round/>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chemeClr val="accent1"/>
          </a:solidFill>
          <a:prstDash val="solid"/>
          <a:round/>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l" defTabSz="2438337" rtl="0" fontAlgn="auto" latinLnBrk="0" hangingPunct="0">
          <a:lnSpc>
            <a:spcPct val="90000"/>
          </a:lnSpc>
          <a:spcBef>
            <a:spcPts val="4500"/>
          </a:spcBef>
          <a:spcAft>
            <a:spcPts val="0"/>
          </a:spcAft>
          <a:buClrTx/>
          <a:buSzTx/>
          <a:buFontTx/>
          <a:buNone/>
          <a:tabLst/>
          <a:defRPr b="0" baseline="0" cap="none" i="0" spc="0" strike="noStrike" sz="4800" u="none" kumimoji="0" normalizeH="0">
            <a:ln>
              <a:noFill/>
            </a:ln>
            <a:solidFill>
              <a:srgbClr val="000000"/>
            </a:solidFill>
            <a:effectLst/>
            <a:uFillTx/>
            <a:latin typeface="+mj-lt"/>
            <a:ea typeface="+mj-ea"/>
            <a:cs typeface="+mj-cs"/>
            <a:sym typeface="Helvetica Neue"/>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