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2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3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4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229" r:id="rId1"/>
    <p:sldMasterId id="2147484922" r:id="rId2"/>
    <p:sldMasterId id="2147484973" r:id="rId3"/>
    <p:sldMasterId id="2147485063" r:id="rId4"/>
    <p:sldMasterId id="2147485126" r:id="rId5"/>
  </p:sldMasterIdLst>
  <p:notesMasterIdLst>
    <p:notesMasterId r:id="rId30"/>
  </p:notesMasterIdLst>
  <p:handoutMasterIdLst>
    <p:handoutMasterId r:id="rId31"/>
  </p:handoutMasterIdLst>
  <p:sldIdLst>
    <p:sldId id="2147479851" r:id="rId6"/>
    <p:sldId id="2147479799" r:id="rId7"/>
    <p:sldId id="2147479800" r:id="rId8"/>
    <p:sldId id="2147479854" r:id="rId9"/>
    <p:sldId id="257" r:id="rId10"/>
    <p:sldId id="2147479801" r:id="rId11"/>
    <p:sldId id="2147479802" r:id="rId12"/>
    <p:sldId id="2147479803" r:id="rId13"/>
    <p:sldId id="2147479804" r:id="rId14"/>
    <p:sldId id="275" r:id="rId15"/>
    <p:sldId id="2147479806" r:id="rId16"/>
    <p:sldId id="2147479744" r:id="rId17"/>
    <p:sldId id="2147479813" r:id="rId18"/>
    <p:sldId id="2147479749" r:id="rId19"/>
    <p:sldId id="306" r:id="rId20"/>
    <p:sldId id="2147479808" r:id="rId21"/>
    <p:sldId id="2147479809" r:id="rId22"/>
    <p:sldId id="2147479811" r:id="rId23"/>
    <p:sldId id="2147479812" r:id="rId24"/>
    <p:sldId id="2147479814" r:id="rId25"/>
    <p:sldId id="2147479815" r:id="rId26"/>
    <p:sldId id="2147479816" r:id="rId27"/>
    <p:sldId id="2147479818" r:id="rId28"/>
    <p:sldId id="2147479852" r:id="rId2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200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584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35"/>
    <a:srgbClr val="D59ED7"/>
    <a:srgbClr val="D4D4D4"/>
    <a:srgbClr val="EEEEEE"/>
    <a:srgbClr val="E8E8E8"/>
    <a:srgbClr val="E8E6DF"/>
    <a:srgbClr val="FB5A65"/>
    <a:srgbClr val="CD9BCF"/>
    <a:srgbClr val="FFA38B"/>
    <a:srgbClr val="8DC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102" autoAdjust="0"/>
    <p:restoredTop sz="88758" autoAdjust="0"/>
  </p:normalViewPr>
  <p:slideViewPr>
    <p:cSldViewPr snapToGrid="0">
      <p:cViewPr varScale="1">
        <p:scale>
          <a:sx n="65" d="100"/>
          <a:sy n="65" d="100"/>
        </p:scale>
        <p:origin x="389" y="278"/>
      </p:cViewPr>
      <p:guideLst>
        <p:guide pos="4200"/>
        <p:guide orient="horz" pos="2160"/>
        <p:guide pos="584"/>
        <p:guide pos="3840"/>
      </p:guideLst>
    </p:cSldViewPr>
  </p:slideViewPr>
  <p:outlineViewPr>
    <p:cViewPr>
      <p:scale>
        <a:sx n="33" d="100"/>
        <a:sy n="33" d="100"/>
      </p:scale>
      <p:origin x="0" y="-832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8/10/relationships/authors" Target="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66B00-6144-45ED-BFDB-3936850BDA03}" type="datetime8">
              <a:rPr lang="en-US" smtClean="0">
                <a:latin typeface="Segoe UI" pitchFamily="34" charset="0"/>
              </a:rPr>
              <a:t>2/23/2026 2:21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354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660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04F8E-88E9-481C-A2B3-C92BCE611EF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99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BDE40-7392-E47E-CB1C-1025CBE7B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802726-9E75-B52B-95A0-0EC6E7D29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31BF4C-6B44-4854-5DC1-13933D85E5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15ECCA5-E338-D0A7-0025-B4AE3D6CFF8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56ED8-BB9C-282E-0CB0-7BE0BBDC5F6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C2E1026-CABF-3E5F-DB4C-4331C8F0260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EA11C2-5897-D89E-3B1B-2E7485BB30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603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7B80-C531-4965-815D-42C27C339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39B16B-A1C7-8010-A466-0439B29783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76D8A5-4ADB-C9D6-6F87-A181BEB01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65F210E4-A921-10BE-042F-1D76C9480CBF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927CE-E663-862B-9A26-4CED614FA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F56BAFF-C8B9-C283-8F38-78F9F8D2C2FB}"/>
              </a:ext>
            </a:extLst>
          </p:cNvPr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7B0AC13-FB77-4A84-8681-0482EFC888F3}" type="datetime8">
              <a:rPr lang="en-US" smtClean="0"/>
              <a:t>2/23/2026 1:52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87C898-8AF6-1A33-5C89-DBCEFB5943B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07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700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752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EF28A-B710-A601-974E-DA4359746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6CDE8F-0BF7-4874-8D9F-6E1C2BA11E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A31563-19C2-91E5-3BF7-884D976B9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4A296D45-3428-749C-D322-C7FB2D8CC2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7FF22-4AC1-623F-FD8F-D0BA9D1CE14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698787F-A55C-1797-5954-55A9EE7942B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78862-4CF3-4546-0867-36B0B92FB3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885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50AC2-9823-B608-4FB0-7632A850F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79F6CE-A530-8803-7A53-7827FE848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2E2ABC-8E33-F876-E0F7-660CAE707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0" dirty="0"/>
              <a:t>Allow students a few minutes to think about the questions, then reveal the correct answers.</a:t>
            </a:r>
          </a:p>
          <a:p>
            <a:endParaRPr lang="en-US" i="0" dirty="0"/>
          </a:p>
          <a:p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4C427-A2E1-C0DD-4B1E-464309726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04F8E-88E9-481C-A2B3-C92BCE611EF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554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563D7-C7F9-2D69-40A8-C7973EE06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262F9B-B998-6D11-AE32-425089A2C9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380E7A-DE67-C450-C25E-B50541093A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41318425-22FA-A779-9576-A75BEA8B7B2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D50F7-C5D4-2D3F-0371-A62C3E22666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C85423C-CA8F-6898-1434-4D018159EB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128134-15CE-A53C-9E7A-D8561BF84A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907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focus for today is AI agents.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461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8707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47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86760-AD47-1200-4C3A-43320250E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4FE8CA-F34B-AFB3-3388-3CC5285F1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1344E7-98EB-F68C-D0C7-7CD0B820C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Allow students a few minutes to think about the questions, then reveal the correct answers.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76D540-F0C7-DEF4-51B9-EA16367AD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04F8E-88E9-481C-A2B3-C92BCE611EF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05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74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5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0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66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269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1486BA7-839C-4D2B-BD52-EF0BBA8433FD}" type="datetime8">
              <a:rPr lang="en-US" smtClean="0"/>
              <a:t>2/23/2026 1:52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45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8.jpe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1.jpe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1.jpe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6.jpe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8.jpe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E11D7A2-B01C-A8A3-A191-67F185635D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4" name="Picture 3" descr="Microsoft Learn&#10;Spark possibility">
            <a:extLst>
              <a:ext uri="{FF2B5EF4-FFF2-40B4-BE49-F238E27FC236}">
                <a16:creationId xmlns:a16="http://schemas.microsoft.com/office/drawing/2014/main" id="{92DBCEC2-8AE9-3782-893D-A626AAC4C1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28" y="2573202"/>
            <a:ext cx="5344642" cy="1681958"/>
          </a:xfrm>
          <a:prstGeom prst="rect">
            <a:avLst/>
          </a:prstGeom>
        </p:spPr>
      </p:pic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271FB7A-72FC-2B10-878C-854A9CF5A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34741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  <p15:guide id="8" orient="horz" pos="162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707281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47809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5253737" cy="1107996"/>
          </a:xfrm>
        </p:spPr>
        <p:txBody>
          <a:bodyPr wrap="square" anchor="b" anchorCtr="0">
            <a:spAutoFit/>
          </a:bodyPr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3" y="3962400"/>
            <a:ext cx="5249572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72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6C68DE-B737-469C-0510-1CE6FB0FCD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5253737" cy="1107996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3" y="3962400"/>
            <a:ext cx="5249572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7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6A99E2-B1B8-F05E-79FB-6E5F6BA219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8680865" cy="553998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86739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316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518B55A-6C79-359D-87CF-515B5B5F6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5253737" cy="1107996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31143F6-2E66-B7DD-83D0-10E3BEE18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3915473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D47B2CB-325C-5073-D8C2-698C29B7BD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3" y="4262120"/>
            <a:ext cx="5249572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1207149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C7D666-BCD6-C322-9710-8EA204E62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6" cy="68579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5253737" cy="1107996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3" y="3962400"/>
            <a:ext cx="5249572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A02A72DD-8168-61B6-9FF1-1DF8840DE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ltGray">
          <a:xfrm>
            <a:off x="8547960" y="2099733"/>
            <a:ext cx="2863181" cy="2863181"/>
          </a:xfrm>
          <a:prstGeom prst="roundRect">
            <a:avLst>
              <a:gd name="adj" fmla="val 2173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2841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3A552F5-A279-E01D-8684-06A66C8E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4" y="2425541"/>
            <a:ext cx="4419602" cy="1107996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4" y="3962400"/>
            <a:ext cx="4419602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A02A72DD-8168-61B6-9FF1-1DF8840DE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 bwMode="ltGray">
          <a:xfrm>
            <a:off x="6066182" y="1209017"/>
            <a:ext cx="4419601" cy="4419601"/>
          </a:xfrm>
          <a:prstGeom prst="roundRect">
            <a:avLst>
              <a:gd name="adj" fmla="val 21738"/>
            </a:avLst>
          </a:prstGeo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58894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339337" cy="1107996"/>
          </a:xfrm>
        </p:spPr>
        <p:txBody>
          <a:bodyPr wrap="square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3" y="4260778"/>
            <a:ext cx="433589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418948DF-F884-6F7D-BBB8-7CABA6572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9C6438B-8AA6-6FF8-579B-E6859D9CFF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3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9E5E791-B100-3AA7-21F7-E48EDD0B5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3915473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521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Microso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4200" y="1435100"/>
            <a:ext cx="11018838" cy="161274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5601323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4200" y="1435100"/>
            <a:ext cx="11018838" cy="1612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1026" name="Picture 2" descr="A black triangle on a white background&#10;&#10;Description automatically generated">
            <a:extLst>
              <a:ext uri="{FF2B5EF4-FFF2-40B4-BE49-F238E27FC236}">
                <a16:creationId xmlns:a16="http://schemas.microsoft.com/office/drawing/2014/main" id="{D34FB095-B792-8E28-D887-870C3ECB52A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11892" y="6232204"/>
            <a:ext cx="287452" cy="45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2530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6F2E5AA-B8E1-2D99-BFF6-55964406C1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1961079"/>
            <a:ext cx="11018521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400"/>
              </a:lnSpc>
              <a:buNone/>
              <a:defRPr sz="2000" b="0" i="0" spc="0">
                <a:solidFill>
                  <a:srgbClr val="000000"/>
                </a:solidFill>
                <a:latin typeface="+mj-lt"/>
              </a:defRPr>
            </a:lvl1pPr>
            <a:lvl2pPr marL="0" indent="0">
              <a:lnSpc>
                <a:spcPts val="2400"/>
              </a:lnSpc>
              <a:buNone/>
              <a:defRPr spc="0">
                <a:solidFill>
                  <a:srgbClr val="000000"/>
                </a:solidFill>
                <a:latin typeface="+mn-lt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1"/>
            <a:r>
              <a:rPr lang="en-US"/>
              <a:t>Large: subhead Segoe UI Regular 20/24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24F7BF36-6F86-1AAC-B730-8494CAF9A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3075739"/>
            <a:ext cx="11018521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400" b="0" spc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 spc="0">
                <a:solidFill>
                  <a:srgbClr val="000000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45546AD-A5A5-3F3C-BA37-4B19AEF2A5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200" y="4593491"/>
            <a:ext cx="11018521" cy="1538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200"/>
              </a:lnSpc>
              <a:spcBef>
                <a:spcPts val="0"/>
              </a:spcBef>
              <a:buNone/>
              <a:defRPr sz="1000" spc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000" spc="0">
                <a:solidFill>
                  <a:srgbClr val="000000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0" indent="0">
              <a:lnSpc>
                <a:spcPct val="100000"/>
              </a:lnSpc>
              <a:buNone/>
              <a:defRPr>
                <a:solidFill>
                  <a:srgbClr val="000000"/>
                </a:solidFill>
              </a:defRPr>
            </a:lvl5pPr>
          </a:lstStyle>
          <a:p>
            <a:pPr lvl="1"/>
            <a:r>
              <a:rPr lang="en-US"/>
              <a:t>Small: caption body copy Segoe Regular 10/12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0ACF05F-2419-331C-73AA-1456DD524A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2338" y="4385524"/>
            <a:ext cx="11018521" cy="153888"/>
          </a:xfrm>
          <a:prstGeom prst="rect">
            <a:avLst/>
          </a:prstGeom>
        </p:spPr>
        <p:txBody>
          <a:bodyPr tIns="0"/>
          <a:lstStyle>
            <a:lvl1pPr marL="0" indent="0">
              <a:buNone/>
              <a:defRPr lang="en-US" sz="100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Small: caption title Segoe UI Bold 10/12. 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10E3B9C-87B7-FCD5-21F0-3C1505450B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2338" y="3385527"/>
            <a:ext cx="11018521" cy="2204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Medium: body copy Segoe UI Regular 14/18</a:t>
            </a:r>
          </a:p>
        </p:txBody>
      </p:sp>
    </p:spTree>
    <p:extLst>
      <p:ext uri="{BB962C8B-B14F-4D97-AF65-F5344CB8AC3E}">
        <p14:creationId xmlns:p14="http://schemas.microsoft.com/office/powerpoint/2010/main" val="38779229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8189027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4340E81D-820D-EB95-DECF-8E23BA57E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61833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89" y="2030760"/>
            <a:ext cx="9570435" cy="307777"/>
          </a:xfrm>
        </p:spPr>
        <p:txBody>
          <a:bodyPr wrap="square">
            <a:spAutoFit/>
          </a:bodyPr>
          <a:lstStyle>
            <a:lvl1pPr marL="0" indent="0">
              <a:buNone/>
              <a:defRPr lang="en-US" sz="2000" kern="1200" spc="0" baseline="0" dirty="0" smtClean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342900" marR="0" lvl="0" indent="-342900" algn="l" defTabSz="932742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D5746-9BA1-20FD-9CB7-A3691927C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98998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84200" y="1435100"/>
            <a:ext cx="5211763" cy="1612749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89688" y="1435100"/>
            <a:ext cx="5219700" cy="1612749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544984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1435100"/>
            <a:ext cx="5212080" cy="140346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4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1800" b="0"/>
            </a:lvl2pPr>
            <a:lvl3pPr marL="450850" indent="0">
              <a:buFont typeface="Wingdings" panose="05000000000000000000" pitchFamily="2" charset="2"/>
              <a:buNone/>
              <a:tabLst/>
              <a:defRPr sz="1400" b="0"/>
            </a:lvl3pPr>
            <a:lvl4pPr marL="652462" indent="0">
              <a:buFont typeface="Wingdings" panose="05000000000000000000" pitchFamily="2" charset="2"/>
              <a:buNone/>
              <a:defRPr sz="1200" b="0"/>
            </a:lvl4pPr>
            <a:lvl5pPr marL="854075" indent="0">
              <a:buFont typeface="Wingdings" panose="05000000000000000000" pitchFamily="2" charset="2"/>
              <a:buNone/>
              <a:tabLst/>
              <a:defRPr sz="1200" b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97171" y="1435100"/>
            <a:ext cx="5212080" cy="140346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4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1800" b="0"/>
            </a:lvl2pPr>
            <a:lvl3pPr marL="450850" indent="0">
              <a:buFont typeface="Wingdings" panose="05000000000000000000" pitchFamily="2" charset="2"/>
              <a:buNone/>
              <a:tabLst/>
              <a:defRPr sz="1400" b="0"/>
            </a:lvl3pPr>
            <a:lvl4pPr marL="652462" indent="0">
              <a:buFont typeface="Wingdings" panose="05000000000000000000" pitchFamily="2" charset="2"/>
              <a:buNone/>
              <a:defRPr sz="1200" b="0"/>
            </a:lvl4pPr>
            <a:lvl5pPr marL="854075" indent="0">
              <a:buFont typeface="Wingdings" panose="05000000000000000000" pitchFamily="2" charset="2"/>
              <a:buNone/>
              <a:tabLst/>
              <a:defRPr sz="1200" b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79388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6688"/>
            <a:ext cx="5219700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200" y="2084388"/>
            <a:ext cx="5219700" cy="1175706"/>
          </a:xfrm>
        </p:spPr>
        <p:txBody>
          <a:bodyPr>
            <a:spAutoFit/>
          </a:bodyPr>
          <a:lstStyle>
            <a:lvl1pPr marL="171450" indent="-171450">
              <a:defRPr lang="en-US" sz="2000" dirty="0"/>
            </a:lvl1pPr>
            <a:lvl2pPr marL="342900" indent="-171450">
              <a:defRPr lang="en-US" sz="1400" dirty="0"/>
            </a:lvl2pPr>
            <a:lvl3pPr marL="514350" indent="-171450">
              <a:defRPr lang="en-US" sz="1100" dirty="0"/>
            </a:lvl3pPr>
            <a:lvl4pPr marL="666750" indent="-152400">
              <a:defRPr lang="en-US" sz="1050" dirty="0"/>
            </a:lvl4pPr>
            <a:lvl5pPr marL="793750" indent="-120650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7625" y="1436688"/>
            <a:ext cx="5219700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7625" y="2084388"/>
            <a:ext cx="5219700" cy="1175706"/>
          </a:xfrm>
        </p:spPr>
        <p:txBody>
          <a:bodyPr>
            <a:spAutoFit/>
          </a:bodyPr>
          <a:lstStyle>
            <a:lvl1pPr marL="171450" indent="-171450">
              <a:defRPr lang="en-US" sz="2000" dirty="0"/>
            </a:lvl1pPr>
            <a:lvl2pPr marL="342900" indent="-171450">
              <a:defRPr lang="en-US" sz="1400" dirty="0"/>
            </a:lvl2pPr>
            <a:lvl3pPr marL="514350" indent="-171450">
              <a:defRPr lang="en-US" sz="1100" dirty="0"/>
            </a:lvl3pPr>
            <a:lvl4pPr marL="685800" indent="-136525">
              <a:defRPr lang="en-US" sz="1050" dirty="0"/>
            </a:lvl4pPr>
            <a:lvl5pPr marL="793750" indent="-120650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1860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6688"/>
            <a:ext cx="5219700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88963" y="2081212"/>
            <a:ext cx="5214937" cy="1175706"/>
          </a:xfrm>
        </p:spPr>
        <p:txBody>
          <a:bodyPr/>
          <a:lstStyle>
            <a:lvl1pPr>
              <a:defRPr sz="20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7625" y="1436688"/>
            <a:ext cx="5219700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94451" y="2081212"/>
            <a:ext cx="5214937" cy="1175706"/>
          </a:xfrm>
        </p:spPr>
        <p:txBody>
          <a:bodyPr/>
          <a:lstStyle>
            <a:lvl1pPr>
              <a:defRPr sz="20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08667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wo Column Content with Subhead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59B2A911-B0BE-4078-EF4E-4BEDAA9A84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430887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ECF5273-A148-FB51-F033-C68836870B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061" y="1992313"/>
            <a:ext cx="3690937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257DF0E-A198-77D3-1F5B-6CF8B60A49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4562" y="1992313"/>
            <a:ext cx="3690937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F55F1A17-F2A5-5652-4364-4C2289C197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199" y="2300087"/>
            <a:ext cx="3690937" cy="20671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E4A7EAE6-CBDF-702E-4BB2-0091C85D7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4562" y="2300087"/>
            <a:ext cx="3690937" cy="206710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72976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217" y="1438275"/>
            <a:ext cx="3264408" cy="30777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181862"/>
          </a:xfrm>
        </p:spPr>
        <p:txBody>
          <a:bodyPr wrap="square">
            <a:spAutoFit/>
          </a:bodyPr>
          <a:lstStyle>
            <a:lvl1pPr marL="176213" indent="-176213">
              <a:defRPr lang="en-US" sz="1800" dirty="0"/>
            </a:lvl1pPr>
            <a:lvl2pPr marL="322263" indent="-150813">
              <a:defRPr lang="en-US" sz="1600" dirty="0"/>
            </a:lvl2pPr>
            <a:lvl3pPr marL="466725" indent="-138113">
              <a:defRPr lang="en-US" sz="1100" dirty="0"/>
            </a:lvl3pPr>
            <a:lvl4pPr marL="595313" indent="-128588">
              <a:defRPr lang="en-US" sz="1050" dirty="0"/>
            </a:lvl4pPr>
            <a:lvl5pPr marL="731838" indent="-122238">
              <a:defRPr lang="en-US" sz="105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3796" y="1438275"/>
            <a:ext cx="3264408" cy="30777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181862"/>
          </a:xfrm>
        </p:spPr>
        <p:txBody>
          <a:bodyPr wrap="square">
            <a:spAutoFit/>
          </a:bodyPr>
          <a:lstStyle>
            <a:lvl1pPr marL="176213" indent="-176213">
              <a:defRPr lang="en-US" sz="1800" dirty="0"/>
            </a:lvl1pPr>
            <a:lvl2pPr marL="398463" indent="-169863">
              <a:defRPr lang="en-US" sz="1600" dirty="0"/>
            </a:lvl2pPr>
            <a:lvl3pPr marL="555625" indent="-157163">
              <a:defRPr lang="en-US" sz="1100" dirty="0"/>
            </a:lvl3pPr>
            <a:lvl4pPr marL="685800" indent="-136525">
              <a:defRPr lang="en-US" sz="1050" dirty="0"/>
            </a:lvl4pPr>
            <a:lvl5pPr marL="800100" indent="-111125">
              <a:defRPr lang="en-US" sz="105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42375" y="1438275"/>
            <a:ext cx="3264408" cy="30777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181862"/>
          </a:xfrm>
        </p:spPr>
        <p:txBody>
          <a:bodyPr wrap="square">
            <a:spAutoFit/>
          </a:bodyPr>
          <a:lstStyle>
            <a:lvl1pPr marL="176213" indent="-176213">
              <a:defRPr lang="en-US" sz="1800" dirty="0"/>
            </a:lvl1pPr>
            <a:lvl2pPr marL="398463" indent="-169863">
              <a:defRPr lang="en-US" sz="1600" dirty="0"/>
            </a:lvl2pPr>
            <a:lvl3pPr marL="555625" indent="-157163">
              <a:defRPr lang="en-US" sz="1100" dirty="0"/>
            </a:lvl3pPr>
            <a:lvl4pPr marL="685800" indent="-136525">
              <a:defRPr lang="en-US" sz="1050" dirty="0"/>
            </a:lvl4pPr>
            <a:lvl5pPr marL="800100" indent="-111125">
              <a:defRPr lang="en-US" sz="105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79176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24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746-9BA1-20FD-9CB7-A3691927C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8AB7BB6A-65B6-AEC7-836B-8D35242275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877" y="3476833"/>
            <a:ext cx="3465576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B0535AF-BE85-1E67-DD92-E38C21AF7E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71341" y="3476833"/>
            <a:ext cx="3465576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8E1F9237-EE15-C9FE-E0CA-3A37C93F90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6551" y="3476833"/>
            <a:ext cx="3465576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775241E4-9061-8DB7-2B87-BA0CCA011A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877" y="4570239"/>
            <a:ext cx="3465576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82D1AEC7-7020-CBA4-58E1-0D75BA2EF4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71341" y="4570239"/>
            <a:ext cx="3465576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6416719B-F50B-D496-C069-4C1F30AFEC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36551" y="4570239"/>
            <a:ext cx="3465576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3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</p:spTree>
    <p:extLst>
      <p:ext uri="{BB962C8B-B14F-4D97-AF65-F5344CB8AC3E}">
        <p14:creationId xmlns:p14="http://schemas.microsoft.com/office/powerpoint/2010/main" val="23467923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  <p15:guide id="5" pos="2549">
          <p15:clr>
            <a:srgbClr val="FBAE40"/>
          </p15:clr>
        </p15:guide>
        <p15:guide id="6" pos="2747">
          <p15:clr>
            <a:srgbClr val="FBAE40"/>
          </p15:clr>
        </p15:guide>
        <p15:guide id="7" pos="4944">
          <p15:clr>
            <a:srgbClr val="FBAE40"/>
          </p15:clr>
        </p15:guide>
        <p15:guide id="8" pos="5120">
          <p15:clr>
            <a:srgbClr val="FBAE40"/>
          </p15:clr>
        </p15:guide>
        <p15:guide id="9" pos="3840">
          <p15:clr>
            <a:srgbClr val="FBAE40"/>
          </p15:clr>
        </p15:guide>
        <p15:guide id="10" pos="1464">
          <p15:clr>
            <a:srgbClr val="FBAE40"/>
          </p15:clr>
        </p15:guide>
        <p15:guide id="11" pos="6216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59B2A911-B0BE-4078-EF4E-4BEDAA9A84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430887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628952-3608-D408-E97B-C5509801C7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263" y="1971020"/>
            <a:ext cx="94495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400"/>
              </a:lnSpc>
              <a:buNone/>
              <a:defRPr lang="en-US" sz="20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 Segoe UI Regular 20/24.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ECF5273-A148-FB51-F033-C68836870B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062" y="3214124"/>
            <a:ext cx="3474720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257DF0E-A198-77D3-1F5B-6CF8B60A49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56101" y="3214124"/>
            <a:ext cx="3474720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A65E358F-5CAF-2294-2C8A-0C65BE0A26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28000" y="3214124"/>
            <a:ext cx="3474445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3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F55F1A17-F2A5-5652-4364-4C2289C197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3521898"/>
            <a:ext cx="3474720" cy="2067104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b="0" i="0" spc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E4A7EAE6-CBDF-702E-4BB2-0091C85D7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56101" y="3521898"/>
            <a:ext cx="3474720" cy="2067104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b="0" i="0" spc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602E34F2-8AEC-5D82-A459-7615DC29B15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4943" y="3521898"/>
            <a:ext cx="3474445" cy="2067104"/>
          </a:xfrm>
          <a:prstGeom prst="rect">
            <a:avLst/>
          </a:prstGeom>
        </p:spPr>
        <p:txBody>
          <a:bodyPr lIns="0" tIns="0" rIns="0" bIns="0"/>
          <a:lstStyle>
            <a:lvl1pPr marL="285750" indent="-28575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b="0" i="0" spc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Bulleted list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5671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746-9BA1-20FD-9CB7-A3691927C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1F03C-DE0D-0889-FCC9-7734D7000C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877" y="434578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E37D821-502E-74DC-DC4E-6827876174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71341" y="434578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D2E2D46-BA23-A30D-1C86-DE97B59550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28084" y="434578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3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47B73CF-8C1B-E4F6-0587-AE345D837A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877" y="465919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4841CA6-3B8D-C795-465C-4A88872E2A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71341" y="465919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34BF609-1D4C-CCCF-8806-8229E9A269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8084" y="465919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3C14C4D-447D-641B-9EE1-BB7D37876DFD}"/>
              </a:ext>
            </a:extLst>
          </p:cNvPr>
          <p:cNvSpPr/>
          <p:nvPr userDrawn="1"/>
        </p:nvSpPr>
        <p:spPr>
          <a:xfrm>
            <a:off x="8769505" y="1609347"/>
            <a:ext cx="2196790" cy="2196790"/>
          </a:xfrm>
          <a:prstGeom prst="ellipse">
            <a:avLst/>
          </a:prstGeom>
          <a:solidFill>
            <a:srgbClr val="8DC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A257B80-0E22-6118-D58C-8D479BE856CC}"/>
              </a:ext>
            </a:extLst>
          </p:cNvPr>
          <p:cNvSpPr/>
          <p:nvPr userDrawn="1"/>
        </p:nvSpPr>
        <p:spPr>
          <a:xfrm>
            <a:off x="1216757" y="1609347"/>
            <a:ext cx="2196790" cy="2196790"/>
          </a:xfrm>
          <a:prstGeom prst="ellipse">
            <a:avLst/>
          </a:prstGeom>
          <a:solidFill>
            <a:srgbClr val="FFA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C5F4DB-FE2F-3894-3C54-F1395F059BC1}"/>
              </a:ext>
            </a:extLst>
          </p:cNvPr>
          <p:cNvSpPr/>
          <p:nvPr userDrawn="1"/>
        </p:nvSpPr>
        <p:spPr>
          <a:xfrm>
            <a:off x="4997605" y="1609347"/>
            <a:ext cx="2196790" cy="2196790"/>
          </a:xfrm>
          <a:prstGeom prst="ellipse">
            <a:avLst/>
          </a:prstGeom>
          <a:solidFill>
            <a:srgbClr val="CD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3772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  <p15:guide id="5" pos="2549">
          <p15:clr>
            <a:srgbClr val="FBAE40"/>
          </p15:clr>
        </p15:guide>
        <p15:guide id="6" pos="2747">
          <p15:clr>
            <a:srgbClr val="FBAE40"/>
          </p15:clr>
        </p15:guide>
        <p15:guide id="7" pos="4944">
          <p15:clr>
            <a:srgbClr val="FBAE40"/>
          </p15:clr>
        </p15:guide>
        <p15:guide id="8" pos="5120">
          <p15:clr>
            <a:srgbClr val="FBAE40"/>
          </p15:clr>
        </p15:guide>
        <p15:guide id="9" pos="3840">
          <p15:clr>
            <a:srgbClr val="FBAE40"/>
          </p15:clr>
        </p15:guide>
        <p15:guide id="10" pos="1464">
          <p15:clr>
            <a:srgbClr val="FBAE40"/>
          </p15:clr>
        </p15:guide>
        <p15:guide id="11" pos="62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7343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 userDrawn="1">
          <p15:clr>
            <a:srgbClr val="954F72"/>
          </p15:clr>
        </p15:guide>
        <p15:guide id="9" pos="2150">
          <p15:clr>
            <a:srgbClr val="954F72"/>
          </p15:clr>
        </p15:guide>
        <p15:guide id="10" pos="2544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 userDrawn="1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746-9BA1-20FD-9CB7-A3691927C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1F03C-DE0D-0889-FCC9-7734D7000C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877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E37D821-502E-74DC-DC4E-6827876174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71341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D2E2D46-BA23-A30D-1C86-DE97B59550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28084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3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47B73CF-8C1B-E4F6-0587-AE345D837A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877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4841CA6-3B8D-C795-465C-4A88872E2A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71341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34BF609-1D4C-CCCF-8806-8229E9A269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8084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4" name="Oval 13" descr="icon of a finger pushing a button">
            <a:extLst>
              <a:ext uri="{FF2B5EF4-FFF2-40B4-BE49-F238E27FC236}">
                <a16:creationId xmlns:a16="http://schemas.microsoft.com/office/drawing/2014/main" id="{A9082D92-8FAE-B4E1-1EBD-84F2832796CF}"/>
              </a:ext>
            </a:extLst>
          </p:cNvPr>
          <p:cNvSpPr/>
          <p:nvPr userDrawn="1"/>
        </p:nvSpPr>
        <p:spPr bwMode="auto">
          <a:xfrm>
            <a:off x="5724037" y="2319841"/>
            <a:ext cx="769327" cy="76932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Oval 14" descr="icon of a finger pushing a button">
            <a:extLst>
              <a:ext uri="{FF2B5EF4-FFF2-40B4-BE49-F238E27FC236}">
                <a16:creationId xmlns:a16="http://schemas.microsoft.com/office/drawing/2014/main" id="{91CE41BB-FD3B-0B43-6764-5F1E09FE7687}"/>
              </a:ext>
            </a:extLst>
          </p:cNvPr>
          <p:cNvSpPr/>
          <p:nvPr userDrawn="1"/>
        </p:nvSpPr>
        <p:spPr bwMode="auto">
          <a:xfrm>
            <a:off x="1935573" y="2319841"/>
            <a:ext cx="769327" cy="76932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Oval 15" descr="icon of a finger pushing a button">
            <a:extLst>
              <a:ext uri="{FF2B5EF4-FFF2-40B4-BE49-F238E27FC236}">
                <a16:creationId xmlns:a16="http://schemas.microsoft.com/office/drawing/2014/main" id="{60DC1A10-DF13-24FE-5A88-8BAF8EC3321F}"/>
              </a:ext>
            </a:extLst>
          </p:cNvPr>
          <p:cNvSpPr/>
          <p:nvPr userDrawn="1"/>
        </p:nvSpPr>
        <p:spPr bwMode="auto">
          <a:xfrm>
            <a:off x="9480780" y="2319841"/>
            <a:ext cx="769327" cy="76932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2403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  <p15:guide id="5" pos="2549">
          <p15:clr>
            <a:srgbClr val="FBAE40"/>
          </p15:clr>
        </p15:guide>
        <p15:guide id="6" pos="2747">
          <p15:clr>
            <a:srgbClr val="FBAE40"/>
          </p15:clr>
        </p15:guide>
        <p15:guide id="7" pos="4944">
          <p15:clr>
            <a:srgbClr val="FBAE40"/>
          </p15:clr>
        </p15:guide>
        <p15:guide id="8" pos="5120">
          <p15:clr>
            <a:srgbClr val="FBAE40"/>
          </p15:clr>
        </p15:guide>
        <p15:guide id="9" pos="3840">
          <p15:clr>
            <a:srgbClr val="FBAE40"/>
          </p15:clr>
        </p15:guide>
        <p15:guide id="10" pos="1464">
          <p15:clr>
            <a:srgbClr val="FBAE40"/>
          </p15:clr>
        </p15:guide>
        <p15:guide id="11" pos="6216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Bullet with Subtitles &amp; Ico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746-9BA1-20FD-9CB7-A3691927C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1F03C-DE0D-0889-FCC9-7734D7000C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877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E37D821-502E-74DC-DC4E-6827876174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71341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2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D2E2D46-BA23-A30D-1C86-DE97B59550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28084" y="3631266"/>
            <a:ext cx="3474720" cy="22051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ctr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3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Subheading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47B73CF-8C1B-E4F6-0587-AE345D837A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877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4841CA6-3B8D-C795-465C-4A88872E2A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71341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34BF609-1D4C-CCCF-8806-8229E9A269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8084" y="3944674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marL="0" marR="0" lvl="0" indent="0" algn="ctr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4" name="Oval 13" descr="icon of a finger pushing a button">
            <a:extLst>
              <a:ext uri="{FF2B5EF4-FFF2-40B4-BE49-F238E27FC236}">
                <a16:creationId xmlns:a16="http://schemas.microsoft.com/office/drawing/2014/main" id="{A9082D92-8FAE-B4E1-1EBD-84F2832796CF}"/>
              </a:ext>
            </a:extLst>
          </p:cNvPr>
          <p:cNvSpPr/>
          <p:nvPr userDrawn="1"/>
        </p:nvSpPr>
        <p:spPr bwMode="auto">
          <a:xfrm>
            <a:off x="5724037" y="2319841"/>
            <a:ext cx="769327" cy="769327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Oval 14" descr="icon of a finger pushing a button">
            <a:extLst>
              <a:ext uri="{FF2B5EF4-FFF2-40B4-BE49-F238E27FC236}">
                <a16:creationId xmlns:a16="http://schemas.microsoft.com/office/drawing/2014/main" id="{91CE41BB-FD3B-0B43-6764-5F1E09FE7687}"/>
              </a:ext>
            </a:extLst>
          </p:cNvPr>
          <p:cNvSpPr/>
          <p:nvPr userDrawn="1"/>
        </p:nvSpPr>
        <p:spPr bwMode="auto">
          <a:xfrm>
            <a:off x="1935573" y="2319841"/>
            <a:ext cx="769327" cy="76932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Oval 15" descr="icon of a finger pushing a button">
            <a:extLst>
              <a:ext uri="{FF2B5EF4-FFF2-40B4-BE49-F238E27FC236}">
                <a16:creationId xmlns:a16="http://schemas.microsoft.com/office/drawing/2014/main" id="{60DC1A10-DF13-24FE-5A88-8BAF8EC3321F}"/>
              </a:ext>
            </a:extLst>
          </p:cNvPr>
          <p:cNvSpPr/>
          <p:nvPr userDrawn="1"/>
        </p:nvSpPr>
        <p:spPr bwMode="auto">
          <a:xfrm>
            <a:off x="9480780" y="2319841"/>
            <a:ext cx="769327" cy="769327"/>
          </a:xfrm>
          <a:prstGeom prst="ellipse">
            <a:avLst/>
          </a:prstGeom>
          <a:solidFill>
            <a:srgbClr val="8DC8E8"/>
          </a:solidFill>
          <a:ln>
            <a:noFill/>
          </a:ln>
          <a:effectLst>
            <a:outerShdw blurRad="762000" dist="254000" dir="5400000" algn="t" rotWithShape="0">
              <a:schemeClr val="tx1"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5149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  <p15:guide id="5" pos="2549">
          <p15:clr>
            <a:srgbClr val="FBAE40"/>
          </p15:clr>
        </p15:guide>
        <p15:guide id="6" pos="2747">
          <p15:clr>
            <a:srgbClr val="FBAE40"/>
          </p15:clr>
        </p15:guide>
        <p15:guide id="7" pos="4944">
          <p15:clr>
            <a:srgbClr val="FBAE40"/>
          </p15:clr>
        </p15:guide>
        <p15:guide id="8" pos="5120">
          <p15:clr>
            <a:srgbClr val="FBAE40"/>
          </p15:clr>
        </p15:guide>
        <p15:guide id="9" pos="3840">
          <p15:clr>
            <a:srgbClr val="FBAE40"/>
          </p15:clr>
        </p15:guide>
        <p15:guide id="10" pos="1464">
          <p15:clr>
            <a:srgbClr val="FBAE40"/>
          </p15:clr>
        </p15:guide>
        <p15:guide id="11" pos="6216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2532063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200" y="2283115"/>
            <a:ext cx="2532063" cy="1114151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100" dirty="0"/>
            </a:lvl3pPr>
            <a:lvl4pPr marL="566738" indent="-114300">
              <a:defRPr lang="en-US" sz="1050" dirty="0"/>
            </a:lvl4pPr>
            <a:lvl5pPr marL="685800" indent="-109538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3125" y="1438275"/>
            <a:ext cx="2533650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13125" y="2276475"/>
            <a:ext cx="2532063" cy="1114151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100" dirty="0"/>
            </a:lvl3pPr>
            <a:lvl4pPr marL="566738" indent="-114300">
              <a:defRPr lang="en-US" sz="1050" dirty="0"/>
            </a:lvl4pPr>
            <a:lvl5pPr marL="685800" indent="-109538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4208" y="1438275"/>
            <a:ext cx="2532063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4208" y="2283115"/>
            <a:ext cx="2532063" cy="1114151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100" dirty="0"/>
            </a:lvl3pPr>
            <a:lvl4pPr marL="566738" indent="-114300">
              <a:defRPr lang="en-US" sz="1050" dirty="0"/>
            </a:lvl4pPr>
            <a:lvl5pPr marL="685800" indent="-109538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73133" y="1438275"/>
            <a:ext cx="2533650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3133" y="2276475"/>
            <a:ext cx="2532063" cy="1114151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100" dirty="0"/>
            </a:lvl3pPr>
            <a:lvl4pPr marL="566738" indent="-114300">
              <a:defRPr lang="en-US" sz="1050" dirty="0"/>
            </a:lvl4pPr>
            <a:lvl5pPr marL="685800" indent="-109538">
              <a:defRPr lang="en-US" sz="105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60288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Column Bullet with Subtit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E4763AA-7A64-C315-54ED-405AA5F28928}"/>
              </a:ext>
            </a:extLst>
          </p:cNvPr>
          <p:cNvSpPr/>
          <p:nvPr userDrawn="1"/>
        </p:nvSpPr>
        <p:spPr bwMode="auto">
          <a:xfrm>
            <a:off x="0" y="0"/>
            <a:ext cx="12192000" cy="120898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chemeClr val="accent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/>
          <a:lstStyle/>
          <a:p>
            <a:r>
              <a:rPr lang="en-US"/>
              <a:t>Click to edit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EA42F63-B2F3-3A38-57BC-24F6164484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666187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F284777-927E-F267-62FB-0ADA3AB8AB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511027"/>
            <a:ext cx="2532063" cy="1452705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B6D7214D-CF27-5C85-22BE-C501CC3F79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666187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D0E08958-F760-A396-6DDC-ADDF12562E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504387"/>
            <a:ext cx="2532063" cy="1452705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8EB955-55F0-24FF-CDCC-B5A5FFFC6B4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666187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6792F0E-DEBA-6C31-5613-59E8E3706B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511027"/>
            <a:ext cx="2532063" cy="1452705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A858486-2BAB-90FA-E642-5FFCB895599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666187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614B332-A4F9-7C7C-FA27-45DE478DA64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504387"/>
            <a:ext cx="2532063" cy="1452705"/>
          </a:xfrm>
        </p:spPr>
        <p:txBody>
          <a:bodyPr wrap="square">
            <a:spAutoFit/>
          </a:bodyPr>
          <a:lstStyle>
            <a:lvl1pPr marL="141288" indent="-141288">
              <a:defRPr lang="en-US" sz="16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9145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200" y="2283115"/>
            <a:ext cx="1965960" cy="1101840"/>
          </a:xfrm>
        </p:spPr>
        <p:txBody>
          <a:bodyPr wrap="square">
            <a:spAutoFit/>
          </a:bodyPr>
          <a:lstStyle>
            <a:lvl1pPr marL="141288" indent="-141288">
              <a:defRPr lang="en-US" sz="1400" dirty="0"/>
            </a:lvl1pPr>
            <a:lvl2pPr marL="285750" indent="-125413">
              <a:defRPr lang="en-US" sz="1200" dirty="0"/>
            </a:lvl2pPr>
            <a:lvl3pPr marL="438150" indent="-133350">
              <a:defRPr lang="en-US" sz="1200" dirty="0"/>
            </a:lvl3pPr>
            <a:lvl4pPr marL="566738" indent="-114300">
              <a:defRPr lang="en-US" sz="1100" dirty="0"/>
            </a:lvl4pPr>
            <a:lvl5pPr marL="685800" indent="-109538">
              <a:defRPr lang="en-US" sz="110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9007" y="2276475"/>
            <a:ext cx="1965960" cy="1101840"/>
          </a:xfrm>
        </p:spPr>
        <p:txBody>
          <a:bodyPr wrap="square">
            <a:spAutoFit/>
          </a:bodyPr>
          <a:lstStyle>
            <a:lvl1pPr marL="141288" indent="-141288">
              <a:defRPr lang="en-US" sz="1400" dirty="0"/>
            </a:lvl1pPr>
            <a:lvl2pPr marL="285750" indent="-125413">
              <a:defRPr lang="en-US" sz="1200" dirty="0"/>
            </a:lvl2pPr>
            <a:lvl3pPr marL="438150" indent="-133350">
              <a:defRPr lang="en-US" sz="1200" dirty="0"/>
            </a:lvl3pPr>
            <a:lvl4pPr marL="566738" indent="-114300">
              <a:defRPr lang="en-US" sz="1100" dirty="0"/>
            </a:lvl4pPr>
            <a:lvl5pPr marL="685800" indent="-109538">
              <a:defRPr lang="en-US" sz="110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13814" y="2283115"/>
            <a:ext cx="1965960" cy="1101840"/>
          </a:xfrm>
        </p:spPr>
        <p:txBody>
          <a:bodyPr wrap="square">
            <a:spAutoFit/>
          </a:bodyPr>
          <a:lstStyle>
            <a:lvl1pPr marL="141288" indent="-141288">
              <a:defRPr lang="en-US" sz="1400" dirty="0"/>
            </a:lvl1pPr>
            <a:lvl2pPr marL="285750" indent="-125413">
              <a:defRPr lang="en-US" sz="1200" dirty="0"/>
            </a:lvl2pPr>
            <a:lvl3pPr marL="438150" indent="-133350">
              <a:defRPr lang="en-US" sz="1200" dirty="0"/>
            </a:lvl3pPr>
            <a:lvl4pPr marL="566738" indent="-114300">
              <a:defRPr lang="en-US" sz="1100" dirty="0"/>
            </a:lvl4pPr>
            <a:lvl5pPr marL="685800" indent="-109538">
              <a:defRPr lang="en-US" sz="110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78621" y="2276475"/>
            <a:ext cx="1965960" cy="1101840"/>
          </a:xfrm>
        </p:spPr>
        <p:txBody>
          <a:bodyPr wrap="square">
            <a:spAutoFit/>
          </a:bodyPr>
          <a:lstStyle>
            <a:lvl1pPr marL="141288" indent="-141288">
              <a:defRPr lang="en-US" sz="1400" dirty="0"/>
            </a:lvl1pPr>
            <a:lvl2pPr marL="285750" indent="-125413">
              <a:defRPr lang="en-US" sz="1200" dirty="0"/>
            </a:lvl2pPr>
            <a:lvl3pPr marL="438150" indent="-133350">
              <a:defRPr lang="en-US" sz="1200" dirty="0"/>
            </a:lvl3pPr>
            <a:lvl4pPr marL="566738" indent="-114300">
              <a:defRPr lang="en-US" sz="1100" dirty="0"/>
            </a:lvl4pPr>
            <a:lvl5pPr marL="685800" indent="-109538">
              <a:defRPr lang="en-US" sz="110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643428" y="2276475"/>
            <a:ext cx="1965960" cy="1101840"/>
          </a:xfrm>
        </p:spPr>
        <p:txBody>
          <a:bodyPr wrap="square">
            <a:spAutoFit/>
          </a:bodyPr>
          <a:lstStyle>
            <a:lvl1pPr marL="141288" indent="-141288">
              <a:defRPr lang="en-US" sz="1400" dirty="0"/>
            </a:lvl1pPr>
            <a:lvl2pPr marL="285750" indent="-125413">
              <a:defRPr lang="en-US" sz="1200" dirty="0"/>
            </a:lvl2pPr>
            <a:lvl3pPr marL="438150" indent="-133350">
              <a:defRPr lang="en-US" sz="1200" dirty="0"/>
            </a:lvl3pPr>
            <a:lvl4pPr marL="566738" indent="-114300">
              <a:defRPr lang="en-US" sz="1100" dirty="0"/>
            </a:lvl4pPr>
            <a:lvl5pPr marL="685800" indent="-109538">
              <a:defRPr lang="en-US" sz="1100" dirty="0"/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51958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8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47496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6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0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76803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457200"/>
            <a:ext cx="5687568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ED9561-2D36-C7A9-8121-647D44F28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858000" y="0"/>
            <a:ext cx="5333999" cy="68580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9952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3303"/>
            <a:ext cx="4158362" cy="430887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1971020"/>
            <a:ext cx="4162425" cy="307777"/>
          </a:xfrm>
        </p:spPr>
        <p:txBody>
          <a:bodyPr/>
          <a:lstStyle>
            <a:lvl1pPr marL="0" indent="0">
              <a:lnSpc>
                <a:spcPts val="2400"/>
              </a:lnSpc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A4A25BE-EEC4-2D45-6B51-A6D5FDC0C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062" y="3084755"/>
            <a:ext cx="4167188" cy="2205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None/>
              <a:defRPr sz="1400" b="0" spc="0" baseline="0">
                <a:solidFill>
                  <a:schemeClr val="accent1"/>
                </a:solidFill>
                <a:latin typeface="+mj-lt"/>
              </a:defRPr>
            </a:lvl1pPr>
            <a:lvl2pPr marL="285750" marR="0" indent="-285750" algn="l" defTabSz="932742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400" kern="1200" spc="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Paragraph title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B898ECC2-F025-9F52-FDDA-2757DC69BA2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3392529"/>
            <a:ext cx="4167188" cy="15987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AB1F49BE-32CF-300B-48DC-B74CA09F2E9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320885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28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C0B0C3E-AEAA-0C79-829D-3E69784567F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438" y="1590675"/>
            <a:ext cx="5224462" cy="4477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9B0DC8F8-0ADC-59D6-F653-BED6DEED3E2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53664" y="1588073"/>
            <a:ext cx="5224462" cy="44802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33559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-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3535540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2775014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873414"/>
            <a:ext cx="4159950" cy="1107996"/>
          </a:xfrm>
        </p:spPr>
        <p:txBody>
          <a:bodyPr anchor="ctr"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5907287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738664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55209566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51592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2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599172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2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176017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2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6273711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436128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668854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6287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141128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199" y="5689600"/>
            <a:ext cx="536752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prstGeom prst="roundRect">
            <a:avLst>
              <a:gd name="adj" fmla="val 8178"/>
            </a:avLst>
          </a:prstGeo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1860" y="5689600"/>
            <a:ext cx="536752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prstGeom prst="roundRect">
            <a:avLst>
              <a:gd name="adj" fmla="val 7612"/>
            </a:avLst>
          </a:prstGeo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8072290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0B703353-C9ED-0F6F-D7CB-28042BD05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1603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2613" y="5689600"/>
            <a:ext cx="3475037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prstGeom prst="roundRect">
            <a:avLst>
              <a:gd name="adj" fmla="val 7612"/>
            </a:avLst>
          </a:prstGeo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58640" y="5689600"/>
            <a:ext cx="3475037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prstGeom prst="roundRect">
            <a:avLst>
              <a:gd name="adj" fmla="val 7612"/>
            </a:avLst>
          </a:prstGeo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34351" y="5689600"/>
            <a:ext cx="3475037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prstGeom prst="roundRect">
            <a:avLst>
              <a:gd name="adj" fmla="val 7895"/>
            </a:avLst>
          </a:prstGeo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895401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picture with sub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2613" y="5005673"/>
            <a:ext cx="3475037" cy="21544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0" kern="1200" spc="0" baseline="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1332631"/>
            <a:ext cx="3474720" cy="3474720"/>
          </a:xfrm>
          <a:prstGeom prst="roundRect">
            <a:avLst>
              <a:gd name="adj" fmla="val 7612"/>
            </a:avLst>
          </a:prstGeo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58640" y="5005673"/>
            <a:ext cx="3475037" cy="21544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0" kern="1200" spc="0" baseline="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1332631"/>
            <a:ext cx="3474720" cy="3474720"/>
          </a:xfrm>
          <a:prstGeom prst="roundRect">
            <a:avLst>
              <a:gd name="adj" fmla="val 7612"/>
            </a:avLst>
          </a:prstGeo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34351" y="5005673"/>
            <a:ext cx="3475037" cy="21544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ts val="18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400" b="0" kern="1200" spc="0" baseline="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1332631"/>
            <a:ext cx="3474720" cy="3474720"/>
          </a:xfrm>
          <a:prstGeom prst="roundRect">
            <a:avLst>
              <a:gd name="adj" fmla="val 7895"/>
            </a:avLst>
          </a:prstGeo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BFE283E-20EE-6783-BD84-82B4E8AD358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84200" y="5354468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F92DA75-7E4D-567F-ECD8-2CA3158E6D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6101" y="5354468"/>
            <a:ext cx="3474720" cy="9062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341BE00-329F-B62F-D11D-64896AE5DD0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34943" y="5354468"/>
            <a:ext cx="3474445" cy="9062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16691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prstGeom prst="roundRect">
            <a:avLst>
              <a:gd name="adj" fmla="val 929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prstGeom prst="roundRect">
            <a:avLst>
              <a:gd name="adj" fmla="val 968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prstGeom prst="roundRect">
            <a:avLst>
              <a:gd name="adj" fmla="val 9679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2613" y="4753938"/>
            <a:ext cx="253288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prstGeom prst="roundRect">
            <a:avLst>
              <a:gd name="adj" fmla="val 968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3908" y="4753938"/>
            <a:ext cx="253288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5204" y="4753938"/>
            <a:ext cx="253288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76500" y="4753938"/>
            <a:ext cx="2532888" cy="2462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69147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6573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216" y="5334000"/>
            <a:ext cx="4892040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14744" y="5334000"/>
            <a:ext cx="4892040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E10F07-B8D9-4B69-A567-8BEDE6973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875950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6572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216" y="4800600"/>
            <a:ext cx="2852928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69536" y="4799409"/>
            <a:ext cx="2852928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53856" y="4799410"/>
            <a:ext cx="2852928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255697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6573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216" y="4800600"/>
            <a:ext cx="182880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49472" y="4799409"/>
            <a:ext cx="182880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13728" y="4799410"/>
            <a:ext cx="182880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777984" y="4799409"/>
            <a:ext cx="182880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035200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6573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2608" y="4800600"/>
            <a:ext cx="1801368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43962" y="4799409"/>
            <a:ext cx="1801368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95316" y="4799410"/>
            <a:ext cx="1801368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46670" y="4799409"/>
            <a:ext cx="1801368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98024" y="4799409"/>
            <a:ext cx="1801368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017624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9747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37906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9284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40663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5773487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3792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87250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90300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93351" y="4800600"/>
            <a:ext cx="2313432" cy="246221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5734221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863792"/>
            <a:ext cx="11018520" cy="55399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235450"/>
            <a:ext cx="173736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05506" y="4235450"/>
            <a:ext cx="173736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7320" y="4235451"/>
            <a:ext cx="173736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48118" y="4235450"/>
            <a:ext cx="173736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</a:t>
            </a:r>
            <a:br>
              <a:rPr lang="en-US" dirty="0"/>
            </a:br>
            <a:r>
              <a:rPr lang="en-US" dirty="0"/>
              <a:t>here or click or tap icon </a:t>
            </a:r>
            <a:br>
              <a:rPr lang="en-US" dirty="0"/>
            </a:br>
            <a:r>
              <a:rPr lang="en-US" dirty="0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69423" y="4235450"/>
            <a:ext cx="1737360" cy="49244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dirty="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447725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6EDDB5AC-BBCB-7CEB-9BCA-27715FCAD1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35124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56100" y="2309812"/>
            <a:ext cx="7253288" cy="3959225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 sz="1800"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201930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48370C-2FF9-EB05-1275-F0B9E34E4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5736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D366496-0526-A79B-C195-310BDEC53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201930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8B9282B-2098-430D-B57F-67ED8C920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F917A19-5353-F019-737D-CB017D70B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9EDB421-EDBF-FF28-16C9-56834DF21C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12936" y="2309812"/>
            <a:ext cx="6693847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C86039A-AC59-0AA2-3B10-E7EE56A2CD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54523" y="2309812"/>
            <a:ext cx="472010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841266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36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side by s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41888" y="585789"/>
            <a:ext cx="6667500" cy="5683248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 sz="1800"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56100" y="2578100"/>
            <a:ext cx="0" cy="170180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8207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side by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56100" y="2578100"/>
            <a:ext cx="0" cy="1701800"/>
          </a:xfrm>
          <a:prstGeom prst="line">
            <a:avLst/>
          </a:prstGeom>
          <a:ln w="76200" cap="rnd">
            <a:gradFill>
              <a:gsLst>
                <a:gs pos="0">
                  <a:srgbClr val="FFA38B"/>
                </a:gs>
                <a:gs pos="97531">
                  <a:srgbClr val="8DC8E8"/>
                </a:gs>
                <a:gs pos="65000">
                  <a:srgbClr val="CD9BCF"/>
                </a:gs>
                <a:gs pos="34000">
                  <a:srgbClr val="FFB3BB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FC8378B-6E45-F469-0519-68B9FC5BEE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4082" y="1857800"/>
            <a:ext cx="5966418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763BA2C-322D-A7E8-7431-EF84FFCD9B1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95668" y="1857800"/>
            <a:ext cx="472010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3327939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side by s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0BFCD8B-853E-92A8-FD5C-C5659CCB7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4200" y="201930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98F6FE-FA89-D09B-0F56-2F89F05F6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1DBC7FD1-5168-7C9E-36DD-EFCBEFE2FAC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12936" y="2309812"/>
            <a:ext cx="6693847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C81A518-CF66-2BAF-FE9A-48CB9F7E9C5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54523" y="2309812"/>
            <a:ext cx="472010" cy="3293209"/>
          </a:xfr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33631258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36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438" y="710247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vert="horz" wrap="square" lIns="585216" tIns="91440" rIns="0" bIns="45720" rtlCol="0">
            <a:spAutoFit/>
          </a:bodyPr>
          <a:lstStyle>
            <a:lvl1pPr marL="0" indent="0">
              <a:buNone/>
              <a:defRPr kumimoji="0" lang="en-US" sz="1999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</p:spTree>
    <p:extLst>
      <p:ext uri="{BB962C8B-B14F-4D97-AF65-F5344CB8AC3E}">
        <p14:creationId xmlns:p14="http://schemas.microsoft.com/office/powerpoint/2010/main" val="2586807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/>
          <a:lstStyle/>
          <a:p>
            <a:r>
              <a:rPr lang="en-US"/>
              <a:t>Click to edit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263" y="2099310"/>
            <a:ext cx="11018520" cy="307777"/>
          </a:xfrm>
        </p:spPr>
        <p:txBody>
          <a:bodyPr/>
          <a:lstStyle>
            <a:lvl1pPr marL="0" indent="0">
              <a:buNone/>
              <a:tabLst/>
              <a:defRPr sz="20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6783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07777"/>
          </a:xfrm>
        </p:spPr>
        <p:txBody>
          <a:bodyPr/>
          <a:lstStyle>
            <a:lvl1pPr marL="0" indent="0">
              <a:buNone/>
              <a:tabLst/>
              <a:defRPr sz="20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932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07777"/>
          </a:xfrm>
        </p:spPr>
        <p:txBody>
          <a:bodyPr/>
          <a:lstStyle>
            <a:lvl1pPr marL="0" indent="0">
              <a:buNone/>
              <a:tabLst/>
              <a:defRPr sz="20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279175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07777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0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07777"/>
          </a:xfrm>
        </p:spPr>
        <p:txBody>
          <a:bodyPr/>
          <a:lstStyle>
            <a:lvl1pPr marL="0" indent="0">
              <a:buNone/>
              <a:tabLst/>
              <a:defRPr sz="20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682708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23481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 userDrawn="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07777"/>
          </a:xfrm>
        </p:spPr>
        <p:txBody>
          <a:bodyPr/>
          <a:lstStyle>
            <a:lvl1pPr marL="0" indent="0">
              <a:buNone/>
              <a:defRPr sz="20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07777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0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930225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lef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456ECE7-2FD2-0E8A-D0BD-61173814D9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8490856" y="707231"/>
            <a:ext cx="3116945" cy="5561808"/>
          </a:xfrm>
          <a:prstGeom prst="roundRect">
            <a:avLst>
              <a:gd name="adj" fmla="val 4445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07777"/>
          </a:xfrm>
        </p:spPr>
        <p:txBody>
          <a:bodyPr/>
          <a:lstStyle>
            <a:lvl1pPr marL="0" indent="0">
              <a:buNone/>
              <a:defRPr sz="20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4104213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4B95F29-56C3-4C85-A12B-0B0BE769E7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464817"/>
            <a:ext cx="11023600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1922802"/>
            <a:ext cx="4630006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400"/>
              </a:lnSpc>
              <a:buNone/>
              <a:defRPr sz="2000" b="0" i="0">
                <a:solidFill>
                  <a:srgbClr val="000000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/>
              <a:t>Large subhead Segoe UI Regular 20/24. </a:t>
            </a:r>
            <a:r>
              <a:rPr lang="da-DK"/>
              <a:t>Lorem ipsum dolor sit amet</a:t>
            </a:r>
            <a:r>
              <a:rPr lang="pt-BR"/>
              <a:t>.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2707597"/>
            <a:ext cx="4630005" cy="25213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Body copy 14 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4476FE-7091-4DE7-A55E-3EF5A6569A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8812" y="1519688"/>
            <a:ext cx="5833188" cy="43433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90846582"/>
      </p:ext>
    </p:extLst>
  </p:cSld>
  <p:clrMapOvr>
    <a:masterClrMapping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9DE98C-91A8-4163-A280-8BB561692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784CA30E-A92E-4E40-944A-73B1CF9EEE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1535104"/>
            <a:ext cx="5834041" cy="431505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D17D4B4-B6B9-4273-ACCB-7A5ED46F35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3750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400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204BE2-B985-4315-8D5B-9C54B1074D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21876" y="2000739"/>
            <a:ext cx="1693247" cy="4425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400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rgbClr val="000000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/>
              <a:t>Paragraph title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2963930-27DC-A146-BED0-307A0CE5F43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90248" y="2528961"/>
            <a:ext cx="1693247" cy="18288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E99189-A4FF-8C44-809C-285F33AF91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521608" y="2528961"/>
            <a:ext cx="1693247" cy="18288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i="0" spc="0">
                <a:solidFill>
                  <a:srgbClr val="000000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Body copy 14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1C62C6E-6C8D-E263-ED20-65125864F2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612" y="462415"/>
            <a:ext cx="11026776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2: two columns</a:t>
            </a:r>
          </a:p>
        </p:txBody>
      </p:sp>
    </p:spTree>
    <p:extLst>
      <p:ext uri="{BB962C8B-B14F-4D97-AF65-F5344CB8AC3E}">
        <p14:creationId xmlns:p14="http://schemas.microsoft.com/office/powerpoint/2010/main" val="993326050"/>
      </p:ext>
    </p:extLst>
  </p:cSld>
  <p:clrMapOvr>
    <a:masterClrMapping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466045"/>
            <a:ext cx="11025188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49" y="486947"/>
            <a:ext cx="10869930" cy="6371053"/>
          </a:xfrm>
          <a:prstGeom prst="rect">
            <a:avLst/>
          </a:prstGeom>
        </p:spPr>
      </p:pic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93976" y="1599603"/>
            <a:ext cx="7678751" cy="432796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65843007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466045"/>
            <a:ext cx="11025188" cy="403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rgbClr val="000000"/>
                </a:solidFill>
              </a:defRPr>
            </a:lvl1pPr>
          </a:lstStyle>
          <a:p>
            <a:r>
              <a:rPr lang="en-US"/>
              <a:t>Chart layout examples</a:t>
            </a:r>
          </a:p>
        </p:txBody>
      </p:sp>
      <p:sp>
        <p:nvSpPr>
          <p:cNvPr id="5" name="Chart Placeholder 6">
            <a:extLst>
              <a:ext uri="{FF2B5EF4-FFF2-40B4-BE49-F238E27FC236}">
                <a16:creationId xmlns:a16="http://schemas.microsoft.com/office/drawing/2014/main" id="{D9638BF3-12D1-2694-0190-0AB19FCB5432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584200" y="1989614"/>
            <a:ext cx="3474720" cy="360521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FDA6635-EE72-35BC-5065-7C47B07E2A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201" y="5973763"/>
            <a:ext cx="3474720" cy="3077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200"/>
              </a:lnSpc>
              <a:spcBef>
                <a:spcPts val="900"/>
              </a:spcBef>
              <a:buFont typeface="Arial" panose="020B0604020202020204" pitchFamily="34" charset="0"/>
              <a:buNone/>
              <a:defRPr sz="1000" b="0" i="0" spc="0">
                <a:solidFill>
                  <a:srgbClr val="000000"/>
                </a:solidFill>
                <a:latin typeface="+mn-lt"/>
              </a:defRPr>
            </a:lvl1pPr>
            <a:lvl2pPr marL="0" marR="0" indent="0" algn="l" defTabSz="932742" rtl="0" eaLnBrk="1" fontAlgn="auto" latinLnBrk="0" hangingPunct="1">
              <a:lnSpc>
                <a:spcPts val="1200"/>
              </a:lnSpc>
              <a:spcBef>
                <a:spcPts val="45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26EF772-758C-C1A7-A309-173E2AB9C3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58640" y="5973763"/>
            <a:ext cx="34747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>
              <a:buNone/>
              <a:tabLst/>
              <a:defRPr lang="en-US" sz="100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  <p:sp>
        <p:nvSpPr>
          <p:cNvPr id="9" name="Chart Placeholder 6">
            <a:extLst>
              <a:ext uri="{FF2B5EF4-FFF2-40B4-BE49-F238E27FC236}">
                <a16:creationId xmlns:a16="http://schemas.microsoft.com/office/drawing/2014/main" id="{C01D8C54-5478-2BF6-769F-9F0FC6FB57EA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4358641" y="1989614"/>
            <a:ext cx="3474720" cy="360521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6">
            <a:extLst>
              <a:ext uri="{FF2B5EF4-FFF2-40B4-BE49-F238E27FC236}">
                <a16:creationId xmlns:a16="http://schemas.microsoft.com/office/drawing/2014/main" id="{657835EA-5000-4043-FCC9-D8A17E147B1F}"/>
              </a:ext>
            </a:extLst>
          </p:cNvPr>
          <p:cNvSpPr>
            <a:spLocks noGrp="1"/>
          </p:cNvSpPr>
          <p:nvPr>
            <p:ph type="chart" sz="quarter" idx="23"/>
          </p:nvPr>
        </p:nvSpPr>
        <p:spPr>
          <a:xfrm>
            <a:off x="8132064" y="1989614"/>
            <a:ext cx="3474720" cy="360521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D11E6A22-8ABF-B71A-3401-3376773ED9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4200" y="5783263"/>
            <a:ext cx="3474720" cy="153888"/>
          </a:xfrm>
          <a:prstGeom prst="rect">
            <a:avLst/>
          </a:prstGeom>
        </p:spPr>
        <p:txBody>
          <a:bodyPr tIns="0"/>
          <a:lstStyle>
            <a:lvl1pPr marL="0" indent="0">
              <a:buNone/>
              <a:defRPr lang="en-US" sz="100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08861AB-092C-6472-7C72-ED6E47461F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69751" y="5783263"/>
            <a:ext cx="3474720" cy="153888"/>
          </a:xfrm>
          <a:prstGeom prst="rect">
            <a:avLst/>
          </a:prstGeom>
        </p:spPr>
        <p:txBody>
          <a:bodyPr tIns="0"/>
          <a:lstStyle>
            <a:lvl1pPr marL="0" indent="0">
              <a:buNone/>
              <a:defRPr lang="en-US" sz="100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 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00561FE-DBFA-4AC4-AFCD-6B19B0C2825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32063" y="5783263"/>
            <a:ext cx="3474720" cy="153888"/>
          </a:xfrm>
          <a:prstGeom prst="rect">
            <a:avLst/>
          </a:prstGeom>
        </p:spPr>
        <p:txBody>
          <a:bodyPr tIns="0"/>
          <a:lstStyle>
            <a:lvl1pPr marL="0" indent="0">
              <a:buNone/>
              <a:defRPr lang="en-US" sz="1000" b="1" kern="1200" spc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Caption title Segoe bold 10/12 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ABB165B4-FDFD-ADBC-4A1C-58CA8748A5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32063" y="5973763"/>
            <a:ext cx="34747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>
              <a:buNone/>
              <a:tabLst/>
              <a:defRPr lang="en-US" sz="1000" b="0" i="0" spc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en-US"/>
              <a:t>Caption body copy Segoe Regular 10/12. </a:t>
            </a:r>
            <a:r>
              <a:rPr lang="en-US" err="1"/>
              <a:t>Cavorest</a:t>
            </a:r>
            <a:r>
              <a:rPr lang="en-US"/>
              <a:t> a </a:t>
            </a:r>
            <a:r>
              <a:rPr lang="en-US" err="1"/>
              <a:t>aut</a:t>
            </a:r>
            <a:r>
              <a:rPr lang="en-US"/>
              <a:t> arum </a:t>
            </a:r>
            <a:r>
              <a:rPr lang="en-US" err="1"/>
              <a:t>quam</a:t>
            </a:r>
            <a:r>
              <a:rPr lang="en-US"/>
              <a:t> id eat.</a:t>
            </a:r>
          </a:p>
        </p:txBody>
      </p:sp>
    </p:spTree>
    <p:extLst>
      <p:ext uri="{BB962C8B-B14F-4D97-AF65-F5344CB8AC3E}">
        <p14:creationId xmlns:p14="http://schemas.microsoft.com/office/powerpoint/2010/main" val="1982342779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F1098-5BDB-3A14-0BC4-F3DC4A76BA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Table layout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6DAF7D07-1867-0A94-96A1-88DE5F76DCC0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84201" y="2201863"/>
            <a:ext cx="11025188" cy="4067176"/>
          </a:xfrm>
          <a:prstGeom prst="rect">
            <a:avLst/>
          </a:prstGeo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687834266"/>
      </p:ext>
    </p:extLst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8FF295-4867-A99B-E458-6E9396360B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3172"/>
            <a:ext cx="12180719" cy="685165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7C05C3C-EB57-9CE3-8D71-4524D615C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63637" y="4485319"/>
            <a:ext cx="7256463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Name attribute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0CDB07D-2FEA-8773-9F92-922A8CE70D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63637" y="4891719"/>
            <a:ext cx="7256463" cy="21544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Job title or another attribute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3AADA0-6CA3-9903-2ECD-86BEBBEE6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637" y="850900"/>
            <a:ext cx="7256463" cy="323850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8572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95A0AA-74F0-F906-FF6C-5C3C4846A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3172"/>
            <a:ext cx="12180719" cy="685165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7C05C3C-EB57-9CE3-8D71-4524D615C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2850" y="4485319"/>
            <a:ext cx="7256463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Name attribute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0CDB07D-2FEA-8773-9F92-922A8CE70D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82850" y="4891719"/>
            <a:ext cx="7256463" cy="21544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Job title or another attribute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3AADA0-6CA3-9903-2ECD-86BEBBEE6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850" y="1177602"/>
            <a:ext cx="7256463" cy="2911798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Quotation marks">
            <a:extLst>
              <a:ext uri="{FF2B5EF4-FFF2-40B4-BE49-F238E27FC236}">
                <a16:creationId xmlns:a16="http://schemas.microsoft.com/office/drawing/2014/main" id="{04EC2229-8FBE-426A-CDA3-79B76E4E64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49201" y="1033463"/>
            <a:ext cx="1555824" cy="139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06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E79450-F76B-B7C6-BF65-EFBA04ADB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640" y="3172"/>
            <a:ext cx="12180719" cy="6851655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7C05C3C-EB57-9CE3-8D71-4524D615C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2850" y="4485319"/>
            <a:ext cx="7256463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Name attribute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0CDB07D-2FEA-8773-9F92-922A8CE70D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82850" y="4891719"/>
            <a:ext cx="7256463" cy="21544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Job title or another attribute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3AADA0-6CA3-9903-2ECD-86BEBBEE6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850" y="1177602"/>
            <a:ext cx="7256463" cy="2911798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Quotation marks">
            <a:extLst>
              <a:ext uri="{FF2B5EF4-FFF2-40B4-BE49-F238E27FC236}">
                <a16:creationId xmlns:a16="http://schemas.microsoft.com/office/drawing/2014/main" id="{3425CD53-2A7D-2007-E862-FDADC3630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black">
          <a:xfrm>
            <a:off x="564441" y="1042185"/>
            <a:ext cx="1271081" cy="113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02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4443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 userDrawn="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 userDrawn="1">
          <p15:clr>
            <a:srgbClr val="FBAE40"/>
          </p15:clr>
        </p15:guide>
        <p15:guide id="41" pos="2988" userDrawn="1">
          <p15:clr>
            <a:srgbClr val="FBAE40"/>
          </p15:clr>
        </p15:guide>
        <p15:guide id="42" pos="5352" userDrawn="1">
          <p15:clr>
            <a:srgbClr val="FBAE40"/>
          </p15:clr>
        </p15:guide>
        <p15:guide id="43" orient="horz" pos="1085" userDrawn="1">
          <p15:clr>
            <a:srgbClr val="FBAE40"/>
          </p15:clr>
        </p15:guide>
      </p15:sldGuideLst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8C42C5-9D1B-8547-8199-B0D8C1770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5" y="3091208"/>
            <a:ext cx="4773168" cy="4431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65764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m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6AA0B9-027D-8539-FF20-AFB01D1F7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88623"/>
            <a:ext cx="4772847" cy="4431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77284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375664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D5FC56-4517-D1AD-EA54-49ECDFA76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91208"/>
            <a:ext cx="9144000" cy="4431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447936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A79DAA2-FFF6-E1D5-7BF6-E98C822B2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88623"/>
            <a:ext cx="4772847" cy="4431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77284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26360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756D10-0030-D9D3-52FE-13D839CE6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91208"/>
            <a:ext cx="8542742" cy="4431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683629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m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4A2250-4B7E-6E63-E698-996FB39D2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88623"/>
            <a:ext cx="9144000" cy="4431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cap="none" spc="-50" baseline="0" dirty="0">
                <a:ln w="3175">
                  <a:noFill/>
                </a:ln>
                <a:solidFill>
                  <a:schemeClr val="accent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393121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4378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654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65B203D6-28D8-49EF-2E9F-2825A9C395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079CCE-8626-53E5-1C9C-E9081D2B6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5769" y="1769814"/>
            <a:ext cx="5504688" cy="307777"/>
          </a:xfrm>
        </p:spPr>
        <p:txBody>
          <a:bodyPr/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845B3A2-DAC2-0B7B-1866-377A5A244A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1572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897390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1272">
          <p15:clr>
            <a:srgbClr val="FBAE40"/>
          </p15:clr>
        </p15:guide>
        <p15:guide id="3" orient="horz" pos="912">
          <p15:clr>
            <a:srgbClr val="FBAE40"/>
          </p15:clr>
        </p15:guide>
      </p15:sldGuideLst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F0F127D-8512-846C-2C30-5A85666BF4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0921" y="4612614"/>
            <a:ext cx="5524500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r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2" name="Text Box 3" descr="This is a copyright notice that should be included on the final slide.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65B203D6-28D8-49EF-2E9F-2825A9C395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A38A2C9-D8C3-D252-BC8C-25222F314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1766555"/>
            <a:ext cx="5502658" cy="307777"/>
          </a:xfrm>
        </p:spPr>
        <p:txBody>
          <a:bodyPr/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27755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912">
          <p15:clr>
            <a:srgbClr val="FBAE40"/>
          </p15:clr>
        </p15:guide>
        <p15:guide id="3" orient="horz" pos="127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53924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 userDrawn="1">
          <p15:clr>
            <a:srgbClr val="954F72"/>
          </p15:clr>
        </p15:guide>
        <p15:guide id="16" pos="4344" userDrawn="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 userDrawn="1">
          <p15:clr>
            <a:srgbClr val="FBAE40"/>
          </p15:clr>
        </p15:guide>
        <p15:guide id="41" pos="3840" userDrawn="1">
          <p15:clr>
            <a:srgbClr val="FBAE40"/>
          </p15:clr>
        </p15:guide>
        <p15:guide id="42" pos="6216" userDrawn="1">
          <p15:clr>
            <a:srgbClr val="FBAE40"/>
          </p15:clr>
        </p15:guide>
        <p15:guide id="43" orient="horz" pos="1284" userDrawn="1">
          <p15:clr>
            <a:srgbClr val="FBAE40"/>
          </p15:clr>
        </p15:guide>
        <p15:guide id="44" pos="3940" userDrawn="1">
          <p15:clr>
            <a:srgbClr val="FBAE40"/>
          </p15:clr>
        </p15:guide>
        <p15:guide id="45" orient="horz" pos="2160" userDrawn="1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65B203D6-28D8-49EF-2E9F-2825A9C395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F8C85E6-DBED-FCF3-8B7D-1F82C6DBB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1845276"/>
            <a:ext cx="11018520" cy="553998"/>
          </a:xfrm>
        </p:spPr>
        <p:txBody>
          <a:bodyPr/>
          <a:lstStyle>
            <a:lvl1pPr marL="0" algn="l" defTabSz="457200" rtl="0" eaLnBrk="1" latinLnBrk="0" hangingPunct="1">
              <a:defRPr lang="en-US" sz="3600" b="1" kern="1200" dirty="0">
                <a:gradFill>
                  <a:gsLst>
                    <a:gs pos="0">
                      <a:srgbClr val="FF5C39"/>
                    </a:gs>
                    <a:gs pos="100000">
                      <a:srgbClr val="C73ECC"/>
                    </a:gs>
                  </a:gsLst>
                  <a:lin ang="39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43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1286506"/>
          </a:xfrm>
        </p:spPr>
        <p:txBody>
          <a:bodyPr>
            <a:spAutoFit/>
          </a:bodyPr>
          <a:lstStyle>
            <a:lvl1pPr>
              <a:defRPr sz="20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200">
                <a:latin typeface="+mn-lt"/>
              </a:defRPr>
            </a:lvl4pPr>
            <a:lvl5pPr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9074012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5BED6C2-A7E0-FF4A-9938-5E97C08B8C9F}"/>
              </a:ext>
            </a:extLst>
          </p:cNvPr>
          <p:cNvSpPr txBox="1">
            <a:spLocks/>
          </p:cNvSpPr>
          <p:nvPr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A398E-611E-E6E6-9097-4EE892A56D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MS logo gray - EMF" descr="Microsoft logo, gray text version">
            <a:extLst>
              <a:ext uri="{FF2B5EF4-FFF2-40B4-BE49-F238E27FC236}">
                <a16:creationId xmlns:a16="http://schemas.microsoft.com/office/drawing/2014/main" id="{675EDD39-23DD-4DD1-D2F0-A8E3857C82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1E5F4C1-F485-5452-C2BC-336A4D3CB45C}"/>
              </a:ext>
            </a:extLst>
          </p:cNvPr>
          <p:cNvSpPr txBox="1">
            <a:spLocks/>
          </p:cNvSpPr>
          <p:nvPr userDrawn="1"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92346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12ADC4-B653-ECC2-D184-A5F75967C7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65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3431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15900" indent="-215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39AA81A-5C5B-B92D-2F5A-DF2C58CC0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431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Agenda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2200"/>
            </a:lvl1pPr>
          </a:lstStyle>
          <a:p>
            <a:pPr marL="215900" lvl="0" indent="-215900">
              <a:spcBef>
                <a:spcPts val="0"/>
              </a:spcBef>
              <a:spcAft>
                <a:spcPts val="12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3366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esenter-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your picture here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EE9CA35-7E2C-1B90-FD18-D2DBFD0DA24A}"/>
              </a:ext>
            </a:extLst>
          </p:cNvPr>
          <p:cNvSpPr txBox="1">
            <a:spLocks/>
          </p:cNvSpPr>
          <p:nvPr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000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ttendee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Picture Placeholder 8" descr="Remote attendees participating in a Microsoft Teams Room (MTR) meeting while people in the conference room are viewing attendees in Gallery View on the front of room monitors​. ">
            <a:extLst>
              <a:ext uri="{FF2B5EF4-FFF2-40B4-BE49-F238E27FC236}">
                <a16:creationId xmlns:a16="http://schemas.microsoft.com/office/drawing/2014/main" id="{52246ABC-CD2B-AD84-9C67-DFE64BEAE9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37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mmary page_Big headline_Lea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9CAA6EA-34FD-6A61-2DD4-EAAB33642A7B}"/>
              </a:ext>
            </a:extLst>
          </p:cNvPr>
          <p:cNvSpPr txBox="1">
            <a:spLocks/>
          </p:cNvSpPr>
          <p:nvPr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02130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01708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571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 userDrawn="1">
          <p15:clr>
            <a:srgbClr val="954F72"/>
          </p15:clr>
        </p15:guide>
        <p15:guide id="16" pos="4344" userDrawn="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 userDrawn="1">
          <p15:clr>
            <a:srgbClr val="FBAE40"/>
          </p15:clr>
        </p15:guide>
        <p15:guide id="41" pos="3840" userDrawn="1">
          <p15:clr>
            <a:srgbClr val="FBAE40"/>
          </p15:clr>
        </p15:guide>
        <p15:guide id="42" pos="6216" userDrawn="1">
          <p15:clr>
            <a:srgbClr val="FBAE40"/>
          </p15:clr>
        </p15:guide>
        <p15:guide id="43" orient="horz" pos="1284" userDrawn="1">
          <p15:clr>
            <a:srgbClr val="FBAE40"/>
          </p15:clr>
        </p15:guide>
        <p15:guide id="44" pos="3940" userDrawn="1">
          <p15:clr>
            <a:srgbClr val="FBAE40"/>
          </p15:clr>
        </p15:guide>
        <p15:guide id="45" orient="horz" pos="2160" userDrawn="1">
          <p15:clr>
            <a:srgbClr val="FBAE40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19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76204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37580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338554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34575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94536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26500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4071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043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3" y="2995283"/>
            <a:ext cx="3479071" cy="307777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200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7547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0893" y="3616497"/>
            <a:ext cx="347907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673AD2-B8AF-CC3C-D898-30292FC17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84320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859B90-45D2-D990-09AA-8F85B79F1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4535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87FE1B2-0C16-29CA-99C4-4C44A8047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36586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70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88041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4253EDB-56F0-1036-A65B-02ABC067A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88338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BC534918-4E28-3067-DE75-AAF487EA4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3586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39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95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70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21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448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492443"/>
          </a:xfrm>
        </p:spPr>
        <p:txBody>
          <a:bodyPr/>
          <a:lstStyle>
            <a:lvl1pPr>
              <a:defRPr sz="32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704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wo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5365752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575104"/>
            <a:ext cx="5364429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536217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6242049" y="1591310"/>
            <a:ext cx="5357813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575104"/>
            <a:ext cx="535649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4976442"/>
            <a:ext cx="535759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56258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hree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347907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35356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74792" y="4575104"/>
            <a:ext cx="347689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3855" y="4976442"/>
            <a:ext cx="347761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AAE6802-21C6-E5BE-3A2D-31CF010C9EF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8128000" y="1591309"/>
            <a:ext cx="3486092" cy="2684159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80D639A-857F-73A5-343B-28EC4082B8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3626" y="4571913"/>
            <a:ext cx="3485371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712E1C1-EE18-EA11-6D06-673117B00D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128000" y="4973784"/>
            <a:ext cx="348609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4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4770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Four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C58661F-95C1-B4E4-0A23-B8DF22E789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5842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0B31DB7-7E61-84AD-6FD2-E7035923C5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2535699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C05A197-25AD-0D46-72B3-478F9182C5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DC00AC3-107E-A09F-8DF5-09CDA496E0E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 bwMode="ltGray">
          <a:xfrm>
            <a:off x="34290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E8CE4D2-B387-0A2B-B7D1-7F14B8920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3125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6618941-6CC1-7AAC-4FE2-94D7D46F79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2218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A62A022-68CB-A937-A489-4F6F1B7467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62484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7F06D45-B145-3780-49F6-BE617DDBD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40462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B0B40D6-1117-8B24-4089-BB3CEF4DAF3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34836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41013BA-5459-4F89-B59D-0ADC194876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78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9C586E8F-D3A3-C215-76A4-E3A03A5104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76259" y="4575104"/>
            <a:ext cx="2534111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1400"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311900E2-1D2D-6D0A-7E29-8FAEA637B2C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082208" y="4976443"/>
            <a:ext cx="25346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/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0884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80D2B25-7521-D486-405F-9309E22E8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1434F67-B3AA-41BB-E81D-4AD05F409F6D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D011E5C-69E1-0316-E865-3BCC8E8B2EBB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D9447C8-1E9E-8255-CCF0-B59261549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80DBC1D4-FDC0-8FB6-568C-DF09F7182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8D2BEA8-33B3-ED47-7F96-DE6DDAF41600}"/>
              </a:ext>
            </a:extLst>
          </p:cNvPr>
          <p:cNvSpPr txBox="1">
            <a:spLocks/>
          </p:cNvSpPr>
          <p:nvPr userDrawn="1"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5669BA-7C59-D54B-3BE4-F370E1D6A8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0143BFF-7967-FBE3-0DAC-7499DEAC5ADB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65970B3-162D-B0A6-1E6C-68137ABF475D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63738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714A3419-0299-D6E2-EAEC-B759C421A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444237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nowle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DF09A-F855-F868-80F5-0BE1A95EA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2F3D99-76D3-5383-A61D-215BC38D43E1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6F99C5-D16E-7540-C83D-3442D1FCD55D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92710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EA3CFB-9697-C0F0-7B4C-7E3873DE5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63579" y="1585913"/>
            <a:ext cx="1110600" cy="1110600"/>
            <a:chOff x="5540700" y="2116300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46C21DA-1493-FA44-3F9C-34E05FF08B74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rgbClr val="8DC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33">
              <a:extLst>
                <a:ext uri="{FF2B5EF4-FFF2-40B4-BE49-F238E27FC236}">
                  <a16:creationId xmlns:a16="http://schemas.microsoft.com/office/drawing/2014/main" id="{645CE35C-3A93-7951-31D3-E08248B1C9C4}"/>
                </a:ext>
              </a:extLst>
            </p:cNvPr>
            <p:cNvPicPr/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5818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epare for la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0BCEF-BA8C-42B9-D1E6-EED60C93E5F0}"/>
              </a:ext>
            </a:extLst>
          </p:cNvPr>
          <p:cNvGrpSpPr/>
          <p:nvPr/>
        </p:nvGrpSpPr>
        <p:grpSpPr>
          <a:xfrm>
            <a:off x="2563579" y="1585913"/>
            <a:ext cx="1110600" cy="1110600"/>
            <a:chOff x="2563579" y="1272115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F743EF-1C3F-2BB6-EC5C-14389E448E71}"/>
                </a:ext>
              </a:extLst>
            </p:cNvPr>
            <p:cNvSpPr/>
            <p:nvPr/>
          </p:nvSpPr>
          <p:spPr>
            <a:xfrm>
              <a:off x="2563579" y="1272115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2B6CEF7-CC05-CD93-EBB0-70FB66F3043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6997" y="147675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91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B9FF9B-5C03-12AD-C2BC-F2A5193A8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68818-0DFC-9169-4160-89B32CDF5130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C0986E-B689-6782-2E7B-72424910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>
          <a:xfrm>
            <a:off x="2563579" y="1585913"/>
            <a:ext cx="1110600" cy="1110600"/>
            <a:chOff x="1742946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AA49E0-DE74-4741-67A0-EFF39DD2D638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5AFCD5-9997-32A3-C847-E02AC6233D3B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2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I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E20E92D-9C4E-2BF7-F5C3-1126C809696B}"/>
              </a:ext>
            </a:extLst>
          </p:cNvPr>
          <p:cNvGrpSpPr/>
          <p:nvPr/>
        </p:nvGrpSpPr>
        <p:grpSpPr>
          <a:xfrm>
            <a:off x="10112348" y="893763"/>
            <a:ext cx="1110600" cy="1110600"/>
            <a:chOff x="10112348" y="738519"/>
            <a:chExt cx="1110600" cy="11106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567CE8E-AD7A-BEDE-7D43-4F2561774537}"/>
                </a:ext>
              </a:extLst>
            </p:cNvPr>
            <p:cNvSpPr/>
            <p:nvPr/>
          </p:nvSpPr>
          <p:spPr>
            <a:xfrm>
              <a:off x="10112348" y="738519"/>
              <a:ext cx="1110600" cy="1110600"/>
            </a:xfrm>
            <a:prstGeom prst="ellipse">
              <a:avLst/>
            </a:prstGeom>
            <a:solidFill>
              <a:srgbClr val="C5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1" name="Picture 10" descr="A wrench and screwdriv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081CBB52-335F-8D52-200D-2D007D68904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5766" y="945273"/>
              <a:ext cx="694944" cy="694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77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ic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724FB4-110F-14DB-C9A2-8DC893034C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1742946" y="2116300"/>
            <a:chExt cx="1110600" cy="11106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EC0BCC3-7EC5-6F81-B1AA-80A4894ABF0C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rgbClr val="FFA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467AA4-32D7-985C-93B4-6A2CF9D380C2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26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0C1B43-5B0F-7090-B43D-4D154AC01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071532" y="6337300"/>
            <a:ext cx="2667000" cy="2921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E22E512-824E-5687-C33B-5B41FE43E981}"/>
              </a:ext>
            </a:extLst>
          </p:cNvPr>
          <p:cNvSpPr txBox="1">
            <a:spLocks/>
          </p:cNvSpPr>
          <p:nvPr/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583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website screenshot here or click or tap 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F36D75B-95FF-2F0D-75F2-EF58B69B29D9}"/>
              </a:ext>
            </a:extLst>
          </p:cNvPr>
          <p:cNvSpPr txBox="1">
            <a:spLocks/>
          </p:cNvSpPr>
          <p:nvPr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022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687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ith Head_Off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245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A87FC08B-CC69-ED5E-1E89-0FB4958D4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79816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ith Head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340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5386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38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ounded Rectangle 3_1">
            <a:extLst>
              <a:ext uri="{FF2B5EF4-FFF2-40B4-BE49-F238E27FC236}">
                <a16:creationId xmlns:a16="http://schemas.microsoft.com/office/drawing/2014/main" id="{079C5FA9-9169-C9AB-23E2-67A6383A0D9C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2F0737-9A38-C75D-59A8-492FFEAFE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C7913A4-4182-5A10-9527-0FC6C54ED36F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B4F12D-C298-EBCA-B059-4A76EEC0A76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4675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ingPath1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6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ingPath3_Off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CBE6F84-38E7-DBB0-B051-F5F17D063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4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LearningPath1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A6FD2A8-720D-4961-EE5A-DE1728EBB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LearningPath3_Off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 dirty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3C1E8CAF-6128-384E-E21D-0DE6DC548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0398" y="1787281"/>
            <a:ext cx="10633034" cy="363824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numCol="1" spcCol="45720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eloper cod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4491999" cy="630942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585216" bIns="45720" rtlCol="0">
            <a:spAutoFit/>
          </a:bodyPr>
          <a:lstStyle>
            <a:lvl1pPr marL="0" indent="0">
              <a:buNone/>
              <a:defRPr kumimoji="0" lang="en-US" sz="3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219844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984885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933003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0ADD2377-43F1-3C9F-D5EF-EBBBA2C54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326113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85862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option_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19F3EF-E352-4C65-98EB-C1D64E0A72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93C46D7-E811-4904-971C-BDAE52869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84EFDE3-C2B4-4663-8852-A0D2423EB1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67A521-F4FD-E8EE-E376-D23CEA345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4A61D4-2EBC-3C89-B9B9-A7E300634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5C7F07-21BA-232C-099C-2DFC70761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57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option_4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DF9284C-6F78-4885-87E1-4AAD9E8090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9EA958-BE84-43C9-98F0-0C08E8EDD6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0E35C16-1FD5-43B8-8A48-E2CAEC4A6E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78D634-25BA-4087-A772-1E555254B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F7B3EC7-70FC-4307-BB11-53CB4E14FF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E9993-705A-488D-910E-290FD0A52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445894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C5585A5-DAB7-4EFE-A980-497178E03B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591438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B21E8C-92C0-72B7-D04D-01894741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2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695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option_5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64562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A35CC4-D06B-40B4-91B1-CDA133426F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2205973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309426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9B8E47-3705-4496-95DB-2F04B395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306177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165232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F4189-FC32-45CA-8DDD-889412FB1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391758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021038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EE9FF8-98D9-46AE-9E3D-2F72E00C7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89695" y="4773391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389460" y="4876845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826457-AD96-78F4-E9DC-B4CC7DCCE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i="0" kern="1200" cap="none" spc="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35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pic>
        <p:nvPicPr>
          <p:cNvPr id="4" name="MS logo gray - EMF">
            <a:extLst>
              <a:ext uri="{FF2B5EF4-FFF2-40B4-BE49-F238E27FC236}">
                <a16:creationId xmlns:a16="http://schemas.microsoft.com/office/drawing/2014/main" id="{DFA0C45D-2ED4-776D-F4FF-C1BFAAD85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15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6798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11018520" cy="553998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rgbClr val="2A446F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4200" y="1435100"/>
            <a:ext cx="11018838" cy="161274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03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-column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C0B0C3E-AEAA-0C79-829D-3E69784567F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438" y="1590675"/>
            <a:ext cx="5224462" cy="4477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9B0DC8F8-0ADC-59D6-F653-BED6DEED3E2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53664" y="1588073"/>
            <a:ext cx="5224462" cy="44802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206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Header Lin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BB973DD2-1476-E74C-99DF-240F2E50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38776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590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E84377F5-22E1-9D2A-A0FF-44C6FE95F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93988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 userDrawn="1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 userDrawn="1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06106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1810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989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198E-4D72-1B96-D9C8-873D5FE7E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5BAA6-CB64-03C5-F663-418CC71EB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504F5-264E-A4F9-2BE9-F744961CE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9EC9-0C9D-4832-BA97-65098A622ADE}" type="datetimeFigureOut">
              <a:rPr lang="en-IN" smtClean="0"/>
              <a:t>23-02-2026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514C9-C08A-61DB-12D2-3E42BEBE2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3E438-5C34-7032-FA3A-5B1D2B6CF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C2D0-21A8-4CE8-885F-3EB7A745BC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1533986"/>
      </p:ext>
    </p:extLst>
  </p:cSld>
  <p:clrMapOvr>
    <a:masterClrMapping/>
  </p:clrMapOvr>
  <p:hf sldNum="0" hdr="0" dt="0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6633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E11D7A2-B01C-A8A3-A191-67F185635D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4" name="Picture 3" descr="Microsoft Learn&#10;Spark possibility">
            <a:extLst>
              <a:ext uri="{FF2B5EF4-FFF2-40B4-BE49-F238E27FC236}">
                <a16:creationId xmlns:a16="http://schemas.microsoft.com/office/drawing/2014/main" id="{92DBCEC2-8AE9-3782-893D-A626AAC4C1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28" y="2573202"/>
            <a:ext cx="5344642" cy="1681958"/>
          </a:xfrm>
          <a:prstGeom prst="rect">
            <a:avLst/>
          </a:prstGeom>
        </p:spPr>
      </p:pic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271FB7A-72FC-2B10-878C-854A9CF5A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31479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  <p15:guide id="8" orient="horz" pos="1621">
          <p15:clr>
            <a:srgbClr val="FBAE40"/>
          </p15:clr>
        </p15:guide>
      </p15:sldGuideLst>
    </p:ext>
  </p:extLs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4253EDB-56F0-1036-A65B-02ABC067A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55987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70576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40523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B14116FB-E904-DC73-7B06-3E2245263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280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5981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59737277-FC4D-0B1F-1FD5-5CD35AF445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43907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00A7934-B6A5-1A91-FBCA-710DD07CE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569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-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</a:t>
            </a:r>
            <a:br>
              <a:rPr lang="en-US"/>
            </a:br>
            <a:r>
              <a:rPr lang="en-US"/>
              <a:t>add your picture here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D3ECBC57-006B-CB8F-1EDC-04C18F0D0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444715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page_Big headline_Lea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750801D-F318-C32F-F1A8-2EB08A5D1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58393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87442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68309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8189027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4340E81D-820D-EB95-DECF-8E23BA57E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21762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27899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C0B0C3E-AEAA-0C79-829D-3E69784567F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438" y="1590675"/>
            <a:ext cx="5224462" cy="44776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9B0DC8F8-0ADC-59D6-F653-BED6DEED3E2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53664" y="1588073"/>
            <a:ext cx="5224462" cy="44802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68570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0B703353-C9ED-0F6F-D7CB-28042BD05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63857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6EDDB5AC-BBCB-7CEB-9BCA-27715FCAD1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13895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42517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04151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82749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24319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2603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0670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BC534918-4E28-3067-DE75-AAF487EA4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717214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714A3419-0299-D6E2-EAEC-B759C421A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716770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A87FC08B-CC69-ED5E-1E89-0FB4958D4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607727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0ADD2377-43F1-3C9F-D5EF-EBBBA2C54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779763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E84377F5-22E1-9D2A-A0FF-44C6FE95F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15890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5E5F3DC3-1739-4680-A88C-C7B8F0E6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01984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59737277-FC4D-0B1F-1FD5-5CD35AF445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46891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5B3ADF2-1234-4F8C-A78E-1237B98D422A}"/>
              </a:ext>
            </a:extLst>
          </p:cNvPr>
          <p:cNvSpPr>
            <a:spLocks/>
          </p:cNvSpPr>
          <p:nvPr userDrawn="1"/>
        </p:nvSpPr>
        <p:spPr>
          <a:xfrm>
            <a:off x="2560320" y="1581912"/>
            <a:ext cx="1115568" cy="1115568"/>
          </a:xfrm>
          <a:prstGeom prst="ellipse">
            <a:avLst/>
          </a:prstGeom>
          <a:solidFill>
            <a:srgbClr val="FFA38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1"/>
            </a:pPr>
            <a:endParaRPr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5858BF2-D135-0949-B7E0-D21206D01D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0632" y="1792224"/>
            <a:ext cx="695004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7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5E5F3DC3-1739-4680-A88C-C7B8F0E6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</a:t>
            </a:r>
          </a:p>
          <a:p>
            <a:r>
              <a:rPr lang="en-US"/>
              <a:t>here or click or tap </a:t>
            </a:r>
          </a:p>
          <a:p>
            <a:r>
              <a:rPr lang="en-US"/>
              <a:t>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5403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website screenshot here or click or tap 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852050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611544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Off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347775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10538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38950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078921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1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253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website screenshot here or click or tap 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4348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3_Off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4374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0" bIns="45720" rtlCol="0">
            <a:spAutoFit/>
          </a:bodyPr>
          <a:lstStyle>
            <a:lvl1pPr marL="0" indent="0">
              <a:buNone/>
              <a:defRPr kumimoji="0" lang="en-US" sz="1999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EC3CADB3-1E72-D613-A509-B863360A3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8551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242296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861774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189464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0281408E-274B-89C6-8571-F986E6EE6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22029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B2054C5-1258-8F24-CB3E-C0C7AA294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7439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D724FF2-BFB6-0799-B9AE-F83BA917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07215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694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198E-4D72-1B96-D9C8-873D5FE7E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5BAA6-CB64-03C5-F663-418CC71EB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504F5-264E-A4F9-2BE9-F744961CE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9EC9-0C9D-4832-BA97-65098A622ADE}" type="datetimeFigureOut">
              <a:rPr lang="en-IN" smtClean="0"/>
              <a:t>23-02-2026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514C9-C08A-61DB-12D2-3E42BEBE2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3E438-5C34-7032-FA3A-5B1D2B6CF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C2D0-21A8-4CE8-885F-3EB7A745BC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8654053"/>
      </p:ext>
    </p:extLst>
  </p:cSld>
  <p:clrMapOvr>
    <a:masterClrMapping/>
  </p:clrMapOvr>
  <p:hf sldNum="0" hdr="0" dt="0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ounded Rectangle 3_1">
            <a:extLst>
              <a:ext uri="{FF2B5EF4-FFF2-40B4-BE49-F238E27FC236}">
                <a16:creationId xmlns:a16="http://schemas.microsoft.com/office/drawing/2014/main" id="{079C5FA9-9169-C9AB-23E2-67A6383A0D9C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2F0737-9A38-C75D-59A8-492FFEAFE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C7913A4-4182-5A10-9527-0FC6C54ED36F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B4F12D-C298-EBCA-B059-4A76EEC0A76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35602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195252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993557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99090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0081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website screenshot here or click or tap icon below to insert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783848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94703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375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7699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41739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861774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002886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472030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51205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523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19028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 userDrawn="1">
          <p15:clr>
            <a:srgbClr val="FBAE40"/>
          </p15:clr>
        </p15:guide>
        <p15:guide id="2" orient="horz" pos="2647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Off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689885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website screenshot here or click or tap 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009325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02754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633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93560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4050754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220598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358903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8408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 userDrawn="1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1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139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3_Off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009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0" bIns="45720" rtlCol="0">
            <a:spAutoFit/>
          </a:bodyPr>
          <a:lstStyle>
            <a:lvl1pPr marL="0" indent="0">
              <a:buNone/>
              <a:defRPr kumimoji="0" lang="en-US" sz="1999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EC3CADB3-1E72-D613-A509-B863360A3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8551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167848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690523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0281408E-274B-89C6-8571-F986E6EE6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77414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B2054C5-1258-8F24-CB3E-C0C7AA294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91258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95317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D724FF2-BFB6-0799-B9AE-F83BA917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35951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1600" cy="492443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i="0"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ounded Rectangle 3_1">
            <a:extLst>
              <a:ext uri="{FF2B5EF4-FFF2-40B4-BE49-F238E27FC236}">
                <a16:creationId xmlns:a16="http://schemas.microsoft.com/office/drawing/2014/main" id="{079C5FA9-9169-C9AB-23E2-67A6383A0D9C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2F0737-9A38-C75D-59A8-492FFEAFE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C7913A4-4182-5A10-9527-0FC6C54ED36F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B4F12D-C298-EBCA-B059-4A76EEC0A76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17017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7395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575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1C4BDD7D-AB67-C540-A18F-6434E586C3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92353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198E-4D72-1B96-D9C8-873D5FE7E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5BAA6-CB64-03C5-F663-418CC71EB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504F5-264E-A4F9-2BE9-F744961CE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9EC9-0C9D-4832-BA97-65098A622ADE}" type="datetimeFigureOut">
              <a:rPr lang="en-IN" smtClean="0"/>
              <a:t>23-02-2026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514C9-C08A-61DB-12D2-3E42BEBE2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3E438-5C34-7032-FA3A-5B1D2B6CF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C2D0-21A8-4CE8-885F-3EB7A745BC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4169775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E11D7A2-B01C-A8A3-A191-67F185635D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4" name="Picture 3" descr="Microsoft Learn&#10;Spark possibility">
            <a:extLst>
              <a:ext uri="{FF2B5EF4-FFF2-40B4-BE49-F238E27FC236}">
                <a16:creationId xmlns:a16="http://schemas.microsoft.com/office/drawing/2014/main" id="{92DBCEC2-8AE9-3782-893D-A626AAC4C1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28" y="2573202"/>
            <a:ext cx="5344642" cy="1681958"/>
          </a:xfrm>
          <a:prstGeom prst="rect">
            <a:avLst/>
          </a:prstGeom>
        </p:spPr>
      </p:pic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271FB7A-72FC-2B10-878C-854A9CF5A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60326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  <p15:guide id="8" orient="horz" pos="162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DDA2A08-4E66-0E3E-D138-C376487FF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6150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4253EDB-56F0-1036-A65B-02ABC067A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50571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48282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B14116FB-E904-DC73-7B06-3E2245263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280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8166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  <p15:guide id="40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AB8950-CE1F-05A6-2114-49B53E68C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B14116FB-E904-DC73-7B06-3E2245263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C2502E-5D9F-F851-3464-EDB3AAD61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818177"/>
            <a:ext cx="5033361" cy="280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4130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 userDrawn="1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 userDrawn="1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 userDrawn="1">
          <p15:clr>
            <a:srgbClr val="954F72"/>
          </p15:clr>
        </p15:guide>
        <p15:guide id="40" pos="38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00A7934-B6A5-1A91-FBCA-710DD07CE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2237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>
          <p15:clr>
            <a:srgbClr val="954F72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-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your picture here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D3ECBC57-006B-CB8F-1EDC-04C18F0D0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65439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page_Big headline_Lea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750801D-F318-C32F-F1A8-2EB08A5D1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96520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23263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11011601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A4E92E8-A50E-5AB4-8891-983AC58DB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199" y="1386766"/>
            <a:ext cx="1101160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224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8189027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790AA64-2857-089A-38D7-2F214254E9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4200" y="1594155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5AAAF14-6312-27D6-344A-FC49DD3F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4340E81D-820D-EB95-DECF-8E23BA57E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58865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3CBC165-170D-08C9-3B02-A3330AE9A5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056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382E19E-C6C9-5DF7-1994-AFE741475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1591056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56439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99DE518-C598-A940-A59E-AD0A05432B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521970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4E25ABE-71E1-BA48-6C8C-3837559349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7E7F6E-4D9D-5F8C-A5F0-526CA973BE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20" y="1594155"/>
            <a:ext cx="5219700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DAE155-2008-5357-51E8-E6B1FA7558C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2085764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0B703353-C9ED-0F6F-D7CB-28042BD05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65081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940B0D9-7832-B819-D230-4F210761A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D492BA-29A5-F31A-7F93-39ADE3E5ED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2862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6EDCFC9-DB25-88C3-92DA-E2554C14A2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30190" y="1591310"/>
            <a:ext cx="34791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6EDDB5AC-BBCB-7CEB-9BCA-27715FCAD1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51046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2286000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4716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340DCC4-9FA9-09C4-BB96-6B9979AA2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216" y="1289050"/>
            <a:ext cx="3182112" cy="0"/>
          </a:xfrm>
          <a:prstGeom prst="line">
            <a:avLst/>
          </a:prstGeom>
          <a:ln w="76200" cap="rnd">
            <a:gradFill>
              <a:gsLst>
                <a:gs pos="0">
                  <a:schemeClr val="accent3"/>
                </a:gs>
                <a:gs pos="97531">
                  <a:srgbClr val="8DC8E8"/>
                </a:gs>
                <a:gs pos="48000">
                  <a:schemeClr val="accent2"/>
                </a:gs>
                <a:gs pos="22000">
                  <a:srgbClr val="F4364C"/>
                </a:gs>
              </a:gsLst>
              <a:lin ang="3900000" scaled="0"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400A7934-B6A5-1A91-FBCA-710DD07CE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D82F77F-F413-CFB2-A490-42936771DA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6389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9FBD2C-38D6-C1BF-620A-300B1F4C5C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91338" y="1818177"/>
            <a:ext cx="4719695" cy="2496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712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 userDrawn="1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 userDrawn="1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12" userDrawn="1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2" userDrawn="1">
          <p15:clr>
            <a:srgbClr val="954F72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407846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099691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03558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2988">
          <p15:clr>
            <a:srgbClr val="FBAE40"/>
          </p15:clr>
        </p15:guide>
        <p15:guide id="42" pos="5352">
          <p15:clr>
            <a:srgbClr val="FBAE40"/>
          </p15:clr>
        </p15:guide>
        <p15:guide id="43" orient="horz" pos="1085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52B45-289B-E4AF-9D79-0833059951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68675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3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Microsoft Certification renewal process flow">
            <a:extLst>
              <a:ext uri="{FF2B5EF4-FFF2-40B4-BE49-F238E27FC236}">
                <a16:creationId xmlns:a16="http://schemas.microsoft.com/office/drawing/2014/main" id="{ED4FC5EF-0434-AB45-07F5-AAD2BF06D8B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7" y="2042154"/>
            <a:ext cx="12175719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4759A57E-BDDC-1596-6959-BA7696DE9B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0894" y="2995283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B60C4C06-0136-7314-8B24-FE41EFCE1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44C1821-6346-D755-83F0-EC5D04C1A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8BC1E6-3311-A73F-871A-923C49C012F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88C01D0-23FB-7438-A9BF-8E99080C98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33084" y="3616497"/>
            <a:ext cx="3477611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5891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6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F7E24-0716-000F-A23E-D45713ECDD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30DA7-1CDF-18F6-E151-AAB776959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BC534918-4E28-3067-DE75-AAF487EA4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277447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67F0464-FA9D-1DC7-827A-17DF799B90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8881"/>
            <a:ext cx="5217510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1FB34ED-A66E-89F2-95F6-C0038B49554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53664" y="4978881"/>
            <a:ext cx="518710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7432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41148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6FC6DD5-F717-45AB-C65A-E483E17C4F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974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714A3419-0299-D6E2-EAEC-B759C421A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436217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, subheads,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F55E03-DF85-0E93-780C-71A8898D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624839F-BBCE-45B6-246E-E8C737903DF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1152766"/>
            <a:ext cx="12192000" cy="344463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A87FC08B-CC69-ED5E-1E89-0FB4958D4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775346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horizontal photo and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39E0A83-7ED9-6F5C-AEC4-5B98F5388F70}"/>
              </a:ext>
            </a:extLst>
          </p:cNvPr>
          <p:cNvSpPr/>
          <p:nvPr userDrawn="1"/>
        </p:nvSpPr>
        <p:spPr bwMode="auto">
          <a:xfrm>
            <a:off x="0" y="0"/>
            <a:ext cx="12192000" cy="4572000"/>
          </a:xfrm>
          <a:prstGeom prst="rect">
            <a:avLst/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6F456F5C-E654-C0BD-30BA-55CC632F07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956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74A98-D9A9-7258-AB00-FA281DFC7D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5357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2D886A-4337-E9FA-7DBB-9D84D80A3A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956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1A1665-88FA-58ED-F1C0-48840A180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5357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7ADEB9F-DC30-5B40-6D59-13194450FB0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0" y="0"/>
            <a:ext cx="12192000" cy="457200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0ADD2377-43F1-3C9F-D5EF-EBBBA2C54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776064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5E5F3DC3-1739-4680-A88C-C7B8F0E6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44938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581150"/>
            <a:ext cx="7535862" cy="4430720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A3E60F0-F025-04E8-0E46-71699A62E4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17414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D105096-7BC3-1383-8EE1-744002B70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31728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1491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1" y="585216"/>
            <a:ext cx="4710689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ACB92EB-B163-EB38-0156-C028F872F1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471466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0190326-CB8A-9A65-714A-07CD312C3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4712685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90DBB6-E167-EFBB-7028-79615839561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6096000" y="0"/>
            <a:ext cx="6096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E84377F5-22E1-9D2A-A0FF-44C6FE95F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6994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6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68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Tex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7248356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C284B3A-DEE1-29EB-8131-8DF975DF34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F3D4312-BF2B-32E8-5504-BD03D020A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7AB9DF2-C697-A678-389D-BE5F6AF6F25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57547" y="1594155"/>
            <a:ext cx="3479071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8ADB951-618D-18AA-AF3F-A625B89168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59737" y="2085764"/>
            <a:ext cx="347761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9B1DE51-5CDE-B96B-62FD-3A69CF69288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8128000" y="0"/>
            <a:ext cx="4064000" cy="6858000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59737277-FC4D-0B1F-1FD5-5CD35AF445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605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-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AA94852-62BE-D975-5820-B3227B110B53}"/>
              </a:ext>
            </a:extLst>
          </p:cNvPr>
          <p:cNvSpPr/>
          <p:nvPr userDrawn="1"/>
        </p:nvSpPr>
        <p:spPr bwMode="auto">
          <a:xfrm>
            <a:off x="1" y="0"/>
            <a:ext cx="7036066" cy="6858000"/>
          </a:xfrm>
          <a:prstGeom prst="rect">
            <a:avLst/>
          </a:prstGeom>
          <a:solidFill>
            <a:srgbClr val="F4F3F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749038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3B5AFD-1A0C-9C6A-B579-7F4B791823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7554590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8B296A1-E2FF-6AD0-056E-6FFA0EA08B6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10568728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8F4ACC-A223-94FA-AF57-8B62501B059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1659" y="3833734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8133D48-744E-F029-079E-2E16C280989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 bwMode="ltGray">
          <a:xfrm>
            <a:off x="7554590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09D3DDE-EAFB-B57D-9147-8827F7743E1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 bwMode="ltGray">
          <a:xfrm>
            <a:off x="10568728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FDB12BE-8B16-4DC3-C014-945C54E8CD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 bwMode="ltGray">
          <a:xfrm>
            <a:off x="9061659" y="5199190"/>
            <a:ext cx="1069848" cy="1069848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0375802-7BB3-7A20-1210-E5FEEE1A56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8165231" y="457200"/>
            <a:ext cx="2849035" cy="2874212"/>
          </a:xfrm>
          <a:prstGeom prst="roundRect">
            <a:avLst>
              <a:gd name="adj" fmla="val 21738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314198" dist="111760" dir="8040000" algn="ctr" rotWithShape="0">
              <a:schemeClr val="tx1">
                <a:alpha val="22000"/>
              </a:schemeClr>
            </a:outerShdw>
          </a:effectLst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4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your picture here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D3ECBC57-006B-CB8F-1EDC-04C18F0D0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969660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wo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5365752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4575104"/>
            <a:ext cx="536442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536217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6242049" y="1591310"/>
            <a:ext cx="5357813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43372" y="4575104"/>
            <a:ext cx="535649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2435" y="4976442"/>
            <a:ext cx="5357598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999AE8AC-4BD3-270C-095A-CBDB57EBD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42229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hree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6CBF8D-4C8A-D667-58CE-C8A22C93DED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58420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F2BCABA-7928-0037-D0EF-38F1FAAC53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3479070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56B6E8-083F-87EA-AD66-DF2D022A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347761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353560" y="1591310"/>
            <a:ext cx="3481388" cy="2687003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74792" y="4575104"/>
            <a:ext cx="3476891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83855" y="4976442"/>
            <a:ext cx="347761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AAE6802-21C6-E5BE-3A2D-31CF010C9EF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8128000" y="1591309"/>
            <a:ext cx="3486092" cy="2684159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80D639A-857F-73A5-343B-28EC4082B8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33626" y="4571913"/>
            <a:ext cx="3485371" cy="18785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712E1C1-EE18-EA11-6D06-673117B00D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128000" y="4973784"/>
            <a:ext cx="3486092" cy="1565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8BE8869C-5952-747A-C0D5-069DD40B2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18735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Four photos_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C58661F-95C1-B4E4-0A23-B8DF22E7890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ltGray">
          <a:xfrm>
            <a:off x="5842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0B31DB7-7E61-84AD-6FD2-E7035923C5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575104"/>
            <a:ext cx="2535699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C05A197-25AD-0D46-72B3-478F9182C5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976443"/>
            <a:ext cx="2534635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DC00AC3-107E-A09F-8DF5-09CDA496E0E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 bwMode="ltGray">
          <a:xfrm>
            <a:off x="34290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E8CE4D2-B387-0A2B-B7D1-7F14B8920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13125" y="4575104"/>
            <a:ext cx="2534111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6618941-6CC1-7AAC-4FE2-94D7D46F79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22188" y="4976443"/>
            <a:ext cx="2534635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A62A022-68CB-A937-A489-4F6F1B7467B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 bwMode="ltGray">
          <a:xfrm>
            <a:off x="62484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7F06D45-B145-3780-49F6-BE617DDBDE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40462" y="4575104"/>
            <a:ext cx="2534111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B0B40D6-1117-8B24-4089-BB3CEF4DAF3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34836" y="4976443"/>
            <a:ext cx="2534635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41013BA-5459-4F89-B59D-0ADC194876D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 bwMode="ltGray">
          <a:xfrm>
            <a:off x="9067800" y="2284412"/>
            <a:ext cx="2538413" cy="1997075"/>
          </a:xfrm>
          <a:prstGeom prst="rect">
            <a:avLst/>
          </a:prstGeom>
          <a:solidFill>
            <a:srgbClr val="F4F4F7"/>
          </a:solid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9C586E8F-D3A3-C215-76A4-E3A03A5104E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76259" y="4575104"/>
            <a:ext cx="2534111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311900E2-1D2D-6D0A-7E29-8FAEA637B2C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082208" y="4976443"/>
            <a:ext cx="2534635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59C58CD9-BE7F-91A5-A489-7701C46FA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34420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561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A02CAEB8-26C8-4DCC-A205-1958858BB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913466"/>
            <a:ext cx="3121026" cy="4944533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B1C1BF3-6AA8-9E3D-6C13-9D294A95EC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6039" y="1926472"/>
            <a:ext cx="5364224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B36A2A5-3D3D-6672-23D6-32211E5333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358229" y="2578100"/>
            <a:ext cx="5361973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4A355BE-EC00-02A7-CF83-86D8F4D79C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3" y="2542117"/>
            <a:ext cx="2027938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857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column_Callout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5E5F3DC3-1739-4680-A88C-C7B8F0E6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4000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07B0D1-31C1-C209-CE85-DD1D42B62A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4064000" y="1292233"/>
            <a:ext cx="7535862" cy="3279768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</a:t>
            </a:r>
          </a:p>
          <a:p>
            <a:r>
              <a:rPr lang="en-US" dirty="0"/>
              <a:t>here or click or tap </a:t>
            </a:r>
          </a:p>
          <a:p>
            <a:r>
              <a:rPr lang="en-US" dirty="0"/>
              <a:t>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B0CE4749-2B49-FDC6-1E4B-4745903086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4000" y="4830309"/>
            <a:ext cx="7535862" cy="18466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EC9D9DE-CE99-5608-0152-4E27F1BE00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73063" y="5231647"/>
            <a:ext cx="7526800" cy="15388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41148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F30B2090-3FEF-BD7A-3D1A-F15263CE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1292232"/>
            <a:ext cx="3121026" cy="5565768"/>
          </a:xfrm>
          <a:prstGeom prst="round1Rect">
            <a:avLst>
              <a:gd name="adj" fmla="val 6737"/>
            </a:avLst>
          </a:prstGeom>
          <a:solidFill>
            <a:srgbClr val="F4F3F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9AA33E8-65E2-5482-066C-B301F74B3F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88262" y="2210101"/>
            <a:ext cx="2113253" cy="49244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3338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0">
          <p15:clr>
            <a:srgbClr val="954F72"/>
          </p15:clr>
        </p15:guide>
        <p15:guide id="6" pos="1372">
          <p15:clr>
            <a:srgbClr val="954F72"/>
          </p15:clr>
        </p15:guide>
        <p15:guide id="7" pos="1560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20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 Click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E890A9B-98DE-E407-1677-225E1CB27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887" y="0"/>
            <a:ext cx="6891565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60FA2C5-0F45-1F96-1312-4AD604060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7958667" y="1348398"/>
            <a:ext cx="3793070" cy="4707465"/>
          </a:xfrm>
          <a:prstGeom prst="round2SameRect">
            <a:avLst>
              <a:gd name="adj1" fmla="val 2163"/>
              <a:gd name="adj2" fmla="val 0"/>
            </a:avLst>
          </a:prstGeom>
          <a:solidFill>
            <a:srgbClr val="E8E6DF"/>
          </a:solidFill>
          <a:ln w="6350">
            <a:noFill/>
          </a:ln>
          <a:effectLst>
            <a:outerShdw blurRad="127000" dist="76200" dir="9600000" algn="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none" lIns="274320" tIns="0" rIns="27432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58406-DE31-8249-0E02-6D12B150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87" y="1759165"/>
            <a:ext cx="4737876" cy="3870680"/>
          </a:xfrm>
          <a:prstGeom prst="rect">
            <a:avLst/>
          </a:prstGeom>
          <a:noFill/>
          <a:ln w="38100">
            <a:noFill/>
          </a:ln>
          <a:effectLst/>
        </p:spPr>
      </p:pic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5402C46-D31C-FDEF-C231-716FBE6417F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ltGray">
          <a:xfrm>
            <a:off x="7724775" y="2041526"/>
            <a:ext cx="4467225" cy="3311524"/>
          </a:xfrm>
          <a:prstGeom prst="rect">
            <a:avLst/>
          </a:prstGeom>
          <a:solidFill>
            <a:srgbClr val="F4F4F7"/>
          </a:solidFill>
          <a:ln>
            <a:noFill/>
          </a:ln>
        </p:spPr>
        <p:txBody>
          <a:bodyPr lIns="914400" tIns="0" rIns="914400" bIns="14630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05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website screenshot here or click or tap icon below to insert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F9DFC-8F86-66C5-68A6-019BCDEDB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565220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D7D075-9E51-3CE8-5505-AE5C8CAB04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4BA9016-5747-B1D1-36DE-145A4E94C4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481D8892-E962-43F0-5F5F-08F524F7E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331359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orient="horz" pos="3600">
          <p15:clr>
            <a:srgbClr val="FBAE40"/>
          </p15:clr>
        </p15:guide>
        <p15:guide id="32" orient="horz" pos="3408">
          <p15:clr>
            <a:srgbClr val="FBAE40"/>
          </p15:clr>
        </p15:guide>
        <p15:guide id="33" pos="108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891128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Off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538038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ith Head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857223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 contai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771955"/>
            <a:ext cx="8778782" cy="24622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2263564"/>
            <a:ext cx="8775098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018437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 page_Big headline_Lea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361096-DA6C-ED52-FA05-5031C6CAB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2E59AFC-909D-1098-D672-A384B9746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081" y="2448062"/>
            <a:ext cx="10430257" cy="1015663"/>
          </a:xfrm>
        </p:spPr>
        <p:txBody>
          <a:bodyPr anchor="b" anchorCtr="0"/>
          <a:lstStyle>
            <a:lvl1pPr>
              <a:defRPr sz="6600" spc="-100" baseline="0">
                <a:latin typeface="+mn-lt"/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AE3F76B-93DD-2A11-C7C5-3051EECE97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4278313"/>
            <a:ext cx="4712686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77A8E4-EDF0-DDB3-8098-28D44E2342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6410" y="4278313"/>
            <a:ext cx="376595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A750801D-F318-C32F-F1A8-2EB08A5D1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4056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68" userDrawn="1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36" userDrawn="1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4" userDrawn="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E9B8C20E-B8A8-8B4B-E6D5-102814292B16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8100000" sx="101000" sy="101000" algn="tr" rotWithShape="0">
              <a:srgbClr val="CAC5B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88895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_1">
            <a:extLst>
              <a:ext uri="{FF2B5EF4-FFF2-40B4-BE49-F238E27FC236}">
                <a16:creationId xmlns:a16="http://schemas.microsoft.com/office/drawing/2014/main" id="{4CCBFB5E-1851-2876-A431-5DF81265739D}"/>
              </a:ext>
            </a:extLst>
          </p:cNvPr>
          <p:cNvSpPr/>
          <p:nvPr userDrawn="1"/>
        </p:nvSpPr>
        <p:spPr>
          <a:xfrm>
            <a:off x="588261" y="1292745"/>
            <a:ext cx="10074975" cy="4749970"/>
          </a:xfrm>
          <a:prstGeom prst="roundRect">
            <a:avLst>
              <a:gd name="adj" fmla="val 611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274320" rIns="274320" bIns="182880" rtlCol="0" anchor="t"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AE09A77D-BE61-2556-4E7D-60B0A94F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5A14A0B-79D6-45AE-7A4C-9DC7D8DBD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594151"/>
            <a:ext cx="8778782" cy="3999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26E60A9-6B1B-0504-9AD9-98C3212D1B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7265" y="1994124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AEF9DE-7B32-1B2A-6337-669A0D5B5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107938" y="893763"/>
            <a:ext cx="1110600" cy="1110600"/>
            <a:chOff x="5540700" y="2116300"/>
            <a:chExt cx="1110600" cy="11106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3C713F-0819-4E66-4E37-3D4AEBB16C45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6B6D0E4-ABDA-CFF0-8DBA-13CB318211E8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7BF95A-A491-AA6A-78B7-D238998E43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5" y="4492432"/>
            <a:ext cx="8778782" cy="40632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885C31-00F8-2C8C-ACC7-B0A21820E6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7265" y="4898755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801E9AC-93F9-F06B-9038-5F1AAD2E0D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2690"/>
            <a:ext cx="8778782" cy="40632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EC43E23-35AD-52A6-0DE8-366F8CC32F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49013"/>
            <a:ext cx="8775098" cy="215444"/>
          </a:xfrm>
          <a:prstGeom prst="rect">
            <a:avLst/>
          </a:prstGeom>
        </p:spPr>
        <p:txBody>
          <a:bodyPr wrap="square" lIns="91440">
            <a:spAutoFit/>
          </a:bodyPr>
          <a:lstStyle>
            <a:lvl1pPr marL="137160" indent="-137160">
              <a:buFont typeface="Segoe UI" panose="020B0502040204020203" pitchFamily="34" charset="0"/>
              <a:buChar char="⃣"/>
              <a:defRPr sz="1400">
                <a:solidFill>
                  <a:schemeClr val="tx1"/>
                </a:solidFill>
              </a:defRPr>
            </a:lvl1pPr>
            <a:lvl2pPr marL="265176" indent="-128016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2pPr>
            <a:lvl3pPr marL="384048" indent="-118872">
              <a:buFont typeface="Segoe UI" panose="020B0502040204020203" pitchFamily="34" charset="0"/>
              <a:buChar char="⃣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72241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8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2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1_Wm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860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Path3_Off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69332"/>
          </a:xfrm>
        </p:spPr>
        <p:txBody>
          <a:bodyPr/>
          <a:lstStyle>
            <a:lvl1pPr>
              <a:defRPr sz="24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796286D3-2BE2-274E-2C22-7C5E05965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16E9B7-4924-90AE-8E65-159052FB5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144660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22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2F35014-FB65-ACD9-730E-E1D616E561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3"/>
              </a:gs>
            </a:gsLst>
            <a:lin ang="16200000" scaled="1"/>
            <a:tileRect/>
          </a:gradFill>
        </p:spPr>
        <p:txBody>
          <a:bodyPr vert="horz" wrap="square" lIns="585216" tIns="91440" rIns="0" bIns="45720" rtlCol="0">
            <a:spAutoFit/>
          </a:bodyPr>
          <a:lstStyle>
            <a:lvl1pPr marL="0" indent="0">
              <a:buNone/>
              <a:defRPr kumimoji="0" lang="en-US" sz="1999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</a:defRPr>
            </a:lvl1pPr>
          </a:lstStyle>
          <a:p>
            <a:pPr marL="228600" lvl="0" indent="-228600"/>
            <a:r>
              <a:rPr lang="en-US"/>
              <a:t>Click to enter title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EC3CADB3-1E72-D613-A509-B863360A3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48551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2E0005-D466-9A2B-2F72-437D2E7450DA}"/>
              </a:ext>
            </a:extLst>
          </p:cNvPr>
          <p:cNvSpPr txBox="1">
            <a:spLocks/>
          </p:cNvSpPr>
          <p:nvPr userDrawn="1"/>
        </p:nvSpPr>
        <p:spPr>
          <a:xfrm>
            <a:off x="295276" y="770467"/>
            <a:ext cx="11604624" cy="5504921"/>
          </a:xfrm>
          <a:prstGeom prst="rect">
            <a:avLst/>
          </a:prstGeom>
          <a:solidFill>
            <a:srgbClr val="FFFFFF"/>
          </a:solidFill>
        </p:spPr>
        <p:txBody>
          <a:bodyPr vert="horz" lIns="274320" tIns="182880" rIns="182880" bIns="182880" rtlCol="0">
            <a:noAutofit/>
          </a:bodyPr>
          <a:lstStyle>
            <a:lvl1pPr marL="0" indent="0" algn="l" defTabSz="914132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Pct val="120000"/>
              <a:buFontTx/>
              <a:buNone/>
              <a:defRPr lang="en-US" sz="1400" b="0" i="0" kern="1200">
                <a:solidFill>
                  <a:schemeClr val="tx1"/>
                </a:solidFill>
                <a:effectLst/>
                <a:latin typeface="Consolas" panose="020B0609020204030204" pitchFamily="49" charset="0"/>
                <a:ea typeface="Segoe UI Semibold" charset="0"/>
                <a:cs typeface="Segoe UI Semibold" charset="0"/>
              </a:defRPr>
            </a:lvl1pPr>
            <a:lvl2pPr marL="0" indent="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10000"/>
              <a:buFont typeface="Arial" charset="0"/>
              <a:buNone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2pPr>
            <a:lvl3pPr marL="288925" indent="-22225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120000"/>
              <a:buFont typeface="Arial" charset="0"/>
              <a:buChar char="•"/>
              <a:defRPr lang="en-US" sz="20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3pPr>
            <a:lvl4pPr marL="631825" indent="-182880" algn="l" defTabSz="91413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Arial" charset="0"/>
              <a:buChar char="•"/>
              <a:tabLst/>
              <a:defRPr lang="en-US" sz="1800" b="0" i="0" kern="1200" dirty="0" smtClean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4pPr>
            <a:lvl5pPr marL="1162685" indent="-194310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1"/>
              </a:buClr>
              <a:buFont typeface="Arial"/>
              <a:buChar char="•"/>
              <a:defRPr lang="en-US" sz="1600" b="0" i="0" kern="1200" dirty="0">
                <a:solidFill>
                  <a:schemeClr val="tx1"/>
                </a:solidFill>
                <a:effectLst/>
                <a:latin typeface="Segoe UI" charset="0"/>
                <a:ea typeface="Segoe UI" charset="0"/>
                <a:cs typeface="Segoe UI" charset="0"/>
              </a:defRPr>
            </a:lvl5pPr>
            <a:lvl6pPr marL="1873781" indent="-228533" algn="l" defTabSz="914132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26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92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57" indent="-228533" algn="l" defTabSz="9141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E9E9E9"/>
              </a:buClr>
              <a:buSzPct val="120000"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cs typeface="Segoe UI Semibold" charset="0"/>
            </a:endParaRPr>
          </a:p>
        </p:txBody>
      </p:sp>
      <p:sp>
        <p:nvSpPr>
          <p:cNvPr id="9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3EC8DAD9-3274-7DD3-8458-A6CF6E3661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1083733"/>
            <a:ext cx="11020425" cy="4885267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196756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2" orient="horz" pos="438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eloper co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107E2-140D-CB86-9FA1-B9481E49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4042761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77F5E94-C055-4558-A211-EF7933FCA8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4155"/>
            <a:ext cx="4042761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A89B3FAE-417F-41EF-9D05-0D6CAF8EC7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582613"/>
            <a:ext cx="5799138" cy="5692775"/>
          </a:xfrm>
        </p:spPr>
        <p:txBody>
          <a:bodyPr/>
          <a:lstStyle>
            <a:lvl1pPr marL="0" indent="0">
              <a:buNone/>
              <a:tabLst/>
              <a:defRPr sz="1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386027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0281408E-274B-89C6-8571-F986E6EE6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83962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2577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B2054C5-1258-8F24-CB3E-C0C7AA294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87226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 slide_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34855668-1A0A-E5EE-1D0F-97B30351BA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72CE3E-C99E-C188-A13F-A0815FF09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2" y="-616043"/>
            <a:ext cx="8193024" cy="307777"/>
          </a:xfrm>
        </p:spPr>
        <p:txBody>
          <a:bodyPr/>
          <a:lstStyle>
            <a:lvl1pPr>
              <a:defRPr sz="2000" b="0" i="0">
                <a:solidFill>
                  <a:srgbClr val="001F2D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Final slide with logo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D9E8228-6949-BCF9-F825-22D65A43D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2080227"/>
            <a:ext cx="3361943" cy="553998"/>
          </a:xfrm>
          <a:noFill/>
        </p:spPr>
        <p:txBody>
          <a:bodyPr wrap="square" lIns="0" tIns="0" rIns="0" bIns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accent3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Thank you.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DD9B65-7B9C-E803-654B-692D90202D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5640" y="2276475"/>
            <a:ext cx="7114222" cy="1689099"/>
          </a:xfr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1pPr>
            <a:lvl2pPr marL="155448" indent="0">
              <a:buNone/>
              <a:defRPr lang="en-US" sz="2000" b="0" kern="1200" cap="none" spc="-50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Segoe UI" panose="020B0502040204020203" pitchFamily="34" charset="0"/>
              </a:defRPr>
            </a:lvl2pPr>
            <a:lvl3pPr marL="265176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10">
            <a:extLst>
              <a:ext uri="{FF2B5EF4-FFF2-40B4-BE49-F238E27FC236}">
                <a16:creationId xmlns:a16="http://schemas.microsoft.com/office/drawing/2014/main" id="{3D724FF2-BFB6-0799-B9AE-F83BA917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48402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592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Gradient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09C25A02-AC19-00D7-AA19-15FBBBA075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6856285"/>
          </a:xfrm>
          <a:prstGeom prst="rect">
            <a:avLst/>
          </a:prstGeom>
        </p:spPr>
      </p:pic>
      <p:pic>
        <p:nvPicPr>
          <p:cNvPr id="6" name="MS logo white - EMF">
            <a:extLst>
              <a:ext uri="{FF2B5EF4-FFF2-40B4-BE49-F238E27FC236}">
                <a16:creationId xmlns:a16="http://schemas.microsoft.com/office/drawing/2014/main" id="{15F18C2F-44AE-47B2-AF66-6F44850A45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white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D261202-B43E-AFEC-1247-D8B93E325B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569911" y="2769057"/>
            <a:ext cx="8193024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F89D852-EFBA-6F99-2050-8532FF783C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2042" y="4215827"/>
            <a:ext cx="819302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0BD8134C-9DAE-AC17-E85E-797425358B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582042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BD6AF20-3445-2A80-6CE8-04C04421E1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2471054" y="6446520"/>
            <a:ext cx="6336792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2442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01347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11013474" cy="7263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10">
            <a:extLst>
              <a:ext uri="{FF2B5EF4-FFF2-40B4-BE49-F238E27FC236}">
                <a16:creationId xmlns:a16="http://schemas.microsoft.com/office/drawing/2014/main" id="{F16CAC6C-E57B-D312-6754-C68FA11C5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3569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55F3B42E-49D5-A402-BB55-46E4584190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044055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1C4BDD7D-AB67-C540-A18F-6434E586C3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57716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option_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B19F3EF-E352-4C65-98EB-C1D64E0A72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93C46D7-E811-4904-971C-BDAE52869A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84EFDE3-C2B4-4663-8852-A0D2423EB1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4" name="Footer Placeholder 10">
            <a:extLst>
              <a:ext uri="{FF2B5EF4-FFF2-40B4-BE49-F238E27FC236}">
                <a16:creationId xmlns:a16="http://schemas.microsoft.com/office/drawing/2014/main" id="{98D09561-FD4E-3066-64C2-824D66760B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67A521-F4FD-E8EE-E376-D23CEA345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4A61D4-2EBC-3C89-B9B9-A7E300634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5C7F07-21BA-232C-099C-2DFC70761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542492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option_4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DF9284C-6F78-4885-87E1-4AAD9E8090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77724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9EA958-BE84-43C9-98F0-0C08E8EDD6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36662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0E35C16-1FD5-43B8-8A48-E2CAEC4A6E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499114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78D634-25BA-4087-A772-1E555254B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412787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F7B3EC7-70FC-4307-BB11-53CB4E14FF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545276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E9993-705A-488D-910E-290FD0A52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45894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DC5585A5-DAB7-4EFE-A980-497178E03B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591438"/>
            <a:ext cx="10210404" cy="78118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Body copy Segoe UI Regular 14/18. The quick brown fox jumps over the lazy dog. The quick brown fox jumps over the lazy dog. The quick brown fox jumps over the lazy dog.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03F58DC3-B4E8-1391-2AF6-4FE989430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B21E8C-92C0-72B7-D04D-01894741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1429784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option_5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389460" y="1456896"/>
            <a:ext cx="10210404" cy="64562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A35CC4-D06B-40B4-91B1-CDA133426F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2205973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389460" y="2309426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9B8E47-3705-4496-95DB-2F04B395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061779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389460" y="3165232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F4189-FC32-45CA-8DDD-889412FB1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3917585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389460" y="4021038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EE9FF8-98D9-46AE-9E3D-2F72E00C7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389695" y="4773391"/>
            <a:ext cx="1019695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389460" y="4876845"/>
            <a:ext cx="10210404" cy="6489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568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800" b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1" indent="0" algn="l" defTabSz="914367" rtl="0" eaLnBrk="1" fontAlgn="auto" latinLnBrk="0" hangingPunct="1">
              <a:lnSpc>
                <a:spcPct val="100000"/>
              </a:lnSpc>
              <a:spcBef>
                <a:spcPts val="392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/>
              <a:t>The quick brown fox jumps over the lazy dog. The quick brown fox jumps over the lazy dog. The quick brown fox jumps over the lazy dog.</a:t>
            </a:r>
          </a:p>
        </p:txBody>
      </p:sp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91010A63-B7F0-F2E2-B929-AA7970F28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826457-AD96-78F4-E9DC-B4CC7DCCE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35761152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CF739926-D45E-64CA-0DB0-97104E14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0CE1C06-CE73-35A4-7250-D6F06A2DC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911" y="4354130"/>
            <a:ext cx="6345239" cy="799761"/>
          </a:xfrm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59069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1 text box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10">
            <a:extLst>
              <a:ext uri="{FF2B5EF4-FFF2-40B4-BE49-F238E27FC236}">
                <a16:creationId xmlns:a16="http://schemas.microsoft.com/office/drawing/2014/main" id="{74C53E4F-2958-0FC0-1745-B9DBECE7AE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5C714A-5EA4-82F3-730E-7F3FFA7783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6113" y="1590675"/>
            <a:ext cx="10899775" cy="447833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9351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8">
          <p15:clr>
            <a:srgbClr val="954F72"/>
          </p15:clr>
        </p15:guide>
        <p15:guide id="9" pos="2150">
          <p15:clr>
            <a:srgbClr val="954F72"/>
          </p15:clr>
        </p15:guide>
        <p15:guide id="10" pos="2544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88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4-column_Text_with Subheads-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 descr="Microsoft Certification renewal process flow">
            <a:extLst>
              <a:ext uri="{FF2B5EF4-FFF2-40B4-BE49-F238E27FC236}">
                <a16:creationId xmlns:a16="http://schemas.microsoft.com/office/drawing/2014/main" id="{515B18D6-C2F9-32B4-4580-EE0A2DD441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1766" y="2042154"/>
            <a:ext cx="12188952" cy="0"/>
          </a:xfrm>
          <a:prstGeom prst="line">
            <a:avLst/>
          </a:prstGeom>
          <a:noFill/>
          <a:ln w="76200" cap="flat">
            <a:gradFill>
              <a:gsLst>
                <a:gs pos="0">
                  <a:srgbClr val="FF5C39"/>
                </a:gs>
                <a:gs pos="54796">
                  <a:srgbClr val="C73ECC"/>
                </a:gs>
                <a:gs pos="100000">
                  <a:srgbClr val="8DC8E8"/>
                </a:gs>
              </a:gsLst>
              <a:lin ang="21399750" scaled="1"/>
            </a:gradFill>
            <a:prstDash val="solid"/>
            <a:miter/>
          </a:ln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8D037683-CA4A-4FDE-5128-934BB184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/>
          <a:lstStyle>
            <a:lvl1pPr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B4F09C8-717E-F443-054D-F3A5A480F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7363BD5D-6D8D-3896-EA9E-C22B18E5F7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95078826-D192-6FD0-62F2-D472AF43D26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10">
            <a:extLst>
              <a:ext uri="{FF2B5EF4-FFF2-40B4-BE49-F238E27FC236}">
                <a16:creationId xmlns:a16="http://schemas.microsoft.com/office/drawing/2014/main" id="{37623505-C3AF-04BC-6E5D-DAF4DED2C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7F67037-03B7-0EFB-5847-A8934F155E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9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E88D1C1-4498-D643-5DBA-37BC694911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EC033E3-089F-6880-75E5-F9A5A56E28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277BF66-4F7D-88A4-E29C-21A684C887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995283"/>
            <a:ext cx="2651760" cy="49244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C52FA56-45D8-6163-19F9-5AA2946C97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616497"/>
            <a:ext cx="265176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13716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2pPr>
            <a:lvl3pPr marL="265176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4701F4E-B895-CCA5-A9C4-EB48BCBE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42080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C3F39C-68C4-4C8B-8749-71CD49D5D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209959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65A3DE-D380-7EBA-1A4D-31055EA5C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6999112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2A62F3-0918-0961-916C-17F5412BE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9788266" y="1542978"/>
            <a:ext cx="982928" cy="982928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85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4571" marR="0" lvl="0" indent="0" defTabSz="4126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547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92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1464">
          <p15:clr>
            <a:srgbClr val="954F72"/>
          </p15:clr>
        </p15:guide>
        <p15:guide id="16" pos="4344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32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  <p15:guide id="40" pos="609">
          <p15:clr>
            <a:srgbClr val="FBAE40"/>
          </p15:clr>
        </p15:guide>
        <p15:guide id="41" pos="3840">
          <p15:clr>
            <a:srgbClr val="FBAE40"/>
          </p15:clr>
        </p15:guide>
        <p15:guide id="42" pos="6216">
          <p15:clr>
            <a:srgbClr val="FBAE40"/>
          </p15:clr>
        </p15:guide>
        <p15:guide id="43" orient="horz" pos="1284">
          <p15:clr>
            <a:srgbClr val="FBAE40"/>
          </p15:clr>
        </p15:guide>
        <p15:guide id="44" pos="3940">
          <p15:clr>
            <a:srgbClr val="FBAE40"/>
          </p15:clr>
        </p15:guide>
        <p15:guide id="45" orient="horz" pos="2136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4" name="Picture 3" descr="Microsoft Learn&#10;Spark possibility">
            <a:extLst>
              <a:ext uri="{FF2B5EF4-FFF2-40B4-BE49-F238E27FC236}">
                <a16:creationId xmlns:a16="http://schemas.microsoft.com/office/drawing/2014/main" id="{5DD74BAF-F737-DF24-4119-69612D6CEE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28" y="2573202"/>
            <a:ext cx="5344642" cy="168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89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419B008-216D-CA1F-2D39-75B36E6A69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573338"/>
            <a:ext cx="11021125" cy="1676929"/>
          </a:xfrm>
        </p:spPr>
        <p:txBody>
          <a:bodyPr wrap="square" anchor="b" anchorCtr="0">
            <a:noAutofit/>
          </a:bodyPr>
          <a:lstStyle>
            <a:lvl1pPr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Microsoft Learn</a:t>
            </a:r>
            <a:br>
              <a:rPr lang="en-US" dirty="0"/>
            </a:br>
            <a:r>
              <a:rPr lang="en-US" dirty="0"/>
              <a:t>presentation title or event 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A0EBFEA-E746-E760-148D-6B55E33CE9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3" y="4445908"/>
            <a:ext cx="1102112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865899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9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66.xml"/><Relationship Id="rId34" Type="http://schemas.openxmlformats.org/officeDocument/2006/relationships/slideLayout" Target="../slideLayouts/slideLayout79.xml"/><Relationship Id="rId42" Type="http://schemas.openxmlformats.org/officeDocument/2006/relationships/slideLayout" Target="../slideLayouts/slideLayout87.xml"/><Relationship Id="rId47" Type="http://schemas.openxmlformats.org/officeDocument/2006/relationships/slideLayout" Target="../slideLayouts/slideLayout92.xml"/><Relationship Id="rId50" Type="http://schemas.openxmlformats.org/officeDocument/2006/relationships/slideLayout" Target="../slideLayouts/slideLayout95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32" Type="http://schemas.openxmlformats.org/officeDocument/2006/relationships/slideLayout" Target="../slideLayouts/slideLayout77.xml"/><Relationship Id="rId37" Type="http://schemas.openxmlformats.org/officeDocument/2006/relationships/slideLayout" Target="../slideLayouts/slideLayout82.xml"/><Relationship Id="rId40" Type="http://schemas.openxmlformats.org/officeDocument/2006/relationships/slideLayout" Target="../slideLayouts/slideLayout85.xml"/><Relationship Id="rId45" Type="http://schemas.openxmlformats.org/officeDocument/2006/relationships/slideLayout" Target="../slideLayouts/slideLayout90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31" Type="http://schemas.openxmlformats.org/officeDocument/2006/relationships/slideLayout" Target="../slideLayouts/slideLayout76.xml"/><Relationship Id="rId44" Type="http://schemas.openxmlformats.org/officeDocument/2006/relationships/slideLayout" Target="../slideLayouts/slideLayout89.xml"/><Relationship Id="rId52" Type="http://schemas.openxmlformats.org/officeDocument/2006/relationships/slideLayout" Target="../slideLayouts/slideLayout97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30" Type="http://schemas.openxmlformats.org/officeDocument/2006/relationships/slideLayout" Target="../slideLayouts/slideLayout75.xml"/><Relationship Id="rId35" Type="http://schemas.openxmlformats.org/officeDocument/2006/relationships/slideLayout" Target="../slideLayouts/slideLayout80.xml"/><Relationship Id="rId43" Type="http://schemas.openxmlformats.org/officeDocument/2006/relationships/slideLayout" Target="../slideLayouts/slideLayout88.xml"/><Relationship Id="rId48" Type="http://schemas.openxmlformats.org/officeDocument/2006/relationships/slideLayout" Target="../slideLayouts/slideLayout93.xml"/><Relationship Id="rId8" Type="http://schemas.openxmlformats.org/officeDocument/2006/relationships/slideLayout" Target="../slideLayouts/slideLayout53.xml"/><Relationship Id="rId51" Type="http://schemas.openxmlformats.org/officeDocument/2006/relationships/slideLayout" Target="../slideLayouts/slideLayout96.xml"/><Relationship Id="rId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33" Type="http://schemas.openxmlformats.org/officeDocument/2006/relationships/slideLayout" Target="../slideLayouts/slideLayout78.xml"/><Relationship Id="rId38" Type="http://schemas.openxmlformats.org/officeDocument/2006/relationships/slideLayout" Target="../slideLayouts/slideLayout83.xml"/><Relationship Id="rId46" Type="http://schemas.openxmlformats.org/officeDocument/2006/relationships/slideLayout" Target="../slideLayouts/slideLayout91.xml"/><Relationship Id="rId20" Type="http://schemas.openxmlformats.org/officeDocument/2006/relationships/slideLayout" Target="../slideLayouts/slideLayout65.xml"/><Relationship Id="rId41" Type="http://schemas.openxmlformats.org/officeDocument/2006/relationships/slideLayout" Target="../slideLayouts/slideLayout86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36" Type="http://schemas.openxmlformats.org/officeDocument/2006/relationships/slideLayout" Target="../slideLayouts/slideLayout81.xml"/><Relationship Id="rId49" Type="http://schemas.openxmlformats.org/officeDocument/2006/relationships/slideLayout" Target="../slideLayouts/slideLayout94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18.xml"/><Relationship Id="rId42" Type="http://schemas.openxmlformats.org/officeDocument/2006/relationships/slideLayout" Target="../slideLayouts/slideLayout139.xml"/><Relationship Id="rId47" Type="http://schemas.openxmlformats.org/officeDocument/2006/relationships/slideLayout" Target="../slideLayouts/slideLayout144.xml"/><Relationship Id="rId63" Type="http://schemas.openxmlformats.org/officeDocument/2006/relationships/slideLayout" Target="../slideLayouts/slideLayout160.xml"/><Relationship Id="rId68" Type="http://schemas.openxmlformats.org/officeDocument/2006/relationships/slideLayout" Target="../slideLayouts/slideLayout165.xml"/><Relationship Id="rId84" Type="http://schemas.openxmlformats.org/officeDocument/2006/relationships/slideLayout" Target="../slideLayouts/slideLayout181.xml"/><Relationship Id="rId1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08.xml"/><Relationship Id="rId32" Type="http://schemas.openxmlformats.org/officeDocument/2006/relationships/slideLayout" Target="../slideLayouts/slideLayout129.xml"/><Relationship Id="rId37" Type="http://schemas.openxmlformats.org/officeDocument/2006/relationships/slideLayout" Target="../slideLayouts/slideLayout134.xml"/><Relationship Id="rId53" Type="http://schemas.openxmlformats.org/officeDocument/2006/relationships/slideLayout" Target="../slideLayouts/slideLayout150.xml"/><Relationship Id="rId58" Type="http://schemas.openxmlformats.org/officeDocument/2006/relationships/slideLayout" Target="../slideLayouts/slideLayout155.xml"/><Relationship Id="rId74" Type="http://schemas.openxmlformats.org/officeDocument/2006/relationships/slideLayout" Target="../slideLayouts/slideLayout171.xml"/><Relationship Id="rId79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02.xml"/><Relationship Id="rId1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1.xml"/><Relationship Id="rId22" Type="http://schemas.openxmlformats.org/officeDocument/2006/relationships/slideLayout" Target="../slideLayouts/slideLayout119.xml"/><Relationship Id="rId27" Type="http://schemas.openxmlformats.org/officeDocument/2006/relationships/slideLayout" Target="../slideLayouts/slideLayout124.xml"/><Relationship Id="rId30" Type="http://schemas.openxmlformats.org/officeDocument/2006/relationships/slideLayout" Target="../slideLayouts/slideLayout127.xml"/><Relationship Id="rId35" Type="http://schemas.openxmlformats.org/officeDocument/2006/relationships/slideLayout" Target="../slideLayouts/slideLayout132.xml"/><Relationship Id="rId43" Type="http://schemas.openxmlformats.org/officeDocument/2006/relationships/slideLayout" Target="../slideLayouts/slideLayout140.xml"/><Relationship Id="rId48" Type="http://schemas.openxmlformats.org/officeDocument/2006/relationships/slideLayout" Target="../slideLayouts/slideLayout145.xml"/><Relationship Id="rId56" Type="http://schemas.openxmlformats.org/officeDocument/2006/relationships/slideLayout" Target="../slideLayouts/slideLayout153.xml"/><Relationship Id="rId64" Type="http://schemas.openxmlformats.org/officeDocument/2006/relationships/slideLayout" Target="../slideLayouts/slideLayout161.xml"/><Relationship Id="rId69" Type="http://schemas.openxmlformats.org/officeDocument/2006/relationships/slideLayout" Target="../slideLayouts/slideLayout166.xml"/><Relationship Id="rId77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05.xml"/><Relationship Id="rId51" Type="http://schemas.openxmlformats.org/officeDocument/2006/relationships/slideLayout" Target="../slideLayouts/slideLayout148.xml"/><Relationship Id="rId72" Type="http://schemas.openxmlformats.org/officeDocument/2006/relationships/slideLayout" Target="../slideLayouts/slideLayout169.xml"/><Relationship Id="rId80" Type="http://schemas.openxmlformats.org/officeDocument/2006/relationships/slideLayout" Target="../slideLayouts/slideLayout177.xml"/><Relationship Id="rId85" Type="http://schemas.openxmlformats.org/officeDocument/2006/relationships/theme" Target="../theme/theme3.xml"/><Relationship Id="rId3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9.xml"/><Relationship Id="rId17" Type="http://schemas.openxmlformats.org/officeDocument/2006/relationships/slideLayout" Target="../slideLayouts/slideLayout114.xml"/><Relationship Id="rId25" Type="http://schemas.openxmlformats.org/officeDocument/2006/relationships/slideLayout" Target="../slideLayouts/slideLayout122.xml"/><Relationship Id="rId33" Type="http://schemas.openxmlformats.org/officeDocument/2006/relationships/slideLayout" Target="../slideLayouts/slideLayout130.xml"/><Relationship Id="rId38" Type="http://schemas.openxmlformats.org/officeDocument/2006/relationships/slideLayout" Target="../slideLayouts/slideLayout135.xml"/><Relationship Id="rId46" Type="http://schemas.openxmlformats.org/officeDocument/2006/relationships/slideLayout" Target="../slideLayouts/slideLayout143.xml"/><Relationship Id="rId59" Type="http://schemas.openxmlformats.org/officeDocument/2006/relationships/slideLayout" Target="../slideLayouts/slideLayout156.xml"/><Relationship Id="rId67" Type="http://schemas.openxmlformats.org/officeDocument/2006/relationships/slideLayout" Target="../slideLayouts/slideLayout164.xml"/><Relationship Id="rId20" Type="http://schemas.openxmlformats.org/officeDocument/2006/relationships/slideLayout" Target="../slideLayouts/slideLayout117.xml"/><Relationship Id="rId41" Type="http://schemas.openxmlformats.org/officeDocument/2006/relationships/slideLayout" Target="../slideLayouts/slideLayout138.xml"/><Relationship Id="rId54" Type="http://schemas.openxmlformats.org/officeDocument/2006/relationships/slideLayout" Target="../slideLayouts/slideLayout151.xml"/><Relationship Id="rId62" Type="http://schemas.openxmlformats.org/officeDocument/2006/relationships/slideLayout" Target="../slideLayouts/slideLayout159.xml"/><Relationship Id="rId70" Type="http://schemas.openxmlformats.org/officeDocument/2006/relationships/slideLayout" Target="../slideLayouts/slideLayout167.xml"/><Relationship Id="rId75" Type="http://schemas.openxmlformats.org/officeDocument/2006/relationships/slideLayout" Target="../slideLayouts/slideLayout172.xml"/><Relationship Id="rId83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20.xml"/><Relationship Id="rId28" Type="http://schemas.openxmlformats.org/officeDocument/2006/relationships/slideLayout" Target="../slideLayouts/slideLayout125.xml"/><Relationship Id="rId36" Type="http://schemas.openxmlformats.org/officeDocument/2006/relationships/slideLayout" Target="../slideLayouts/slideLayout133.xml"/><Relationship Id="rId49" Type="http://schemas.openxmlformats.org/officeDocument/2006/relationships/slideLayout" Target="../slideLayouts/slideLayout146.xml"/><Relationship Id="rId57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07.xml"/><Relationship Id="rId31" Type="http://schemas.openxmlformats.org/officeDocument/2006/relationships/slideLayout" Target="../slideLayouts/slideLayout128.xml"/><Relationship Id="rId44" Type="http://schemas.openxmlformats.org/officeDocument/2006/relationships/slideLayout" Target="../slideLayouts/slideLayout141.xml"/><Relationship Id="rId52" Type="http://schemas.openxmlformats.org/officeDocument/2006/relationships/slideLayout" Target="../slideLayouts/slideLayout149.xml"/><Relationship Id="rId60" Type="http://schemas.openxmlformats.org/officeDocument/2006/relationships/slideLayout" Target="../slideLayouts/slideLayout157.xml"/><Relationship Id="rId65" Type="http://schemas.openxmlformats.org/officeDocument/2006/relationships/slideLayout" Target="../slideLayouts/slideLayout162.xml"/><Relationship Id="rId73" Type="http://schemas.openxmlformats.org/officeDocument/2006/relationships/slideLayout" Target="../slideLayouts/slideLayout170.xml"/><Relationship Id="rId78" Type="http://schemas.openxmlformats.org/officeDocument/2006/relationships/slideLayout" Target="../slideLayouts/slideLayout175.xml"/><Relationship Id="rId81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0.xml"/><Relationship Id="rId18" Type="http://schemas.openxmlformats.org/officeDocument/2006/relationships/slideLayout" Target="../slideLayouts/slideLayout115.xml"/><Relationship Id="rId39" Type="http://schemas.openxmlformats.org/officeDocument/2006/relationships/slideLayout" Target="../slideLayouts/slideLayout136.xml"/><Relationship Id="rId34" Type="http://schemas.openxmlformats.org/officeDocument/2006/relationships/slideLayout" Target="../slideLayouts/slideLayout131.xml"/><Relationship Id="rId50" Type="http://schemas.openxmlformats.org/officeDocument/2006/relationships/slideLayout" Target="../slideLayouts/slideLayout147.xml"/><Relationship Id="rId55" Type="http://schemas.openxmlformats.org/officeDocument/2006/relationships/slideLayout" Target="../slideLayouts/slideLayout152.xml"/><Relationship Id="rId76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04.xml"/><Relationship Id="rId71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99.xml"/><Relationship Id="rId29" Type="http://schemas.openxmlformats.org/officeDocument/2006/relationships/slideLayout" Target="../slideLayouts/slideLayout126.xml"/><Relationship Id="rId24" Type="http://schemas.openxmlformats.org/officeDocument/2006/relationships/slideLayout" Target="../slideLayouts/slideLayout121.xml"/><Relationship Id="rId40" Type="http://schemas.openxmlformats.org/officeDocument/2006/relationships/slideLayout" Target="../slideLayouts/slideLayout137.xml"/><Relationship Id="rId45" Type="http://schemas.openxmlformats.org/officeDocument/2006/relationships/slideLayout" Target="../slideLayouts/slideLayout142.xml"/><Relationship Id="rId66" Type="http://schemas.openxmlformats.org/officeDocument/2006/relationships/slideLayout" Target="../slideLayouts/slideLayout163.xml"/><Relationship Id="rId61" Type="http://schemas.openxmlformats.org/officeDocument/2006/relationships/slideLayout" Target="../slideLayouts/slideLayout158.xml"/><Relationship Id="rId82" Type="http://schemas.openxmlformats.org/officeDocument/2006/relationships/slideLayout" Target="../slideLayouts/slideLayout179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26" Type="http://schemas.openxmlformats.org/officeDocument/2006/relationships/slideLayout" Target="../slideLayouts/slideLayout207.xml"/><Relationship Id="rId39" Type="http://schemas.openxmlformats.org/officeDocument/2006/relationships/slideLayout" Target="../slideLayouts/slideLayout220.xml"/><Relationship Id="rId21" Type="http://schemas.openxmlformats.org/officeDocument/2006/relationships/slideLayout" Target="../slideLayouts/slideLayout202.xml"/><Relationship Id="rId34" Type="http://schemas.openxmlformats.org/officeDocument/2006/relationships/slideLayout" Target="../slideLayouts/slideLayout215.xml"/><Relationship Id="rId42" Type="http://schemas.openxmlformats.org/officeDocument/2006/relationships/slideLayout" Target="../slideLayouts/slideLayout223.xml"/><Relationship Id="rId47" Type="http://schemas.openxmlformats.org/officeDocument/2006/relationships/slideLayout" Target="../slideLayouts/slideLayout228.xml"/><Relationship Id="rId50" Type="http://schemas.openxmlformats.org/officeDocument/2006/relationships/slideLayout" Target="../slideLayouts/slideLayout231.xml"/><Relationship Id="rId55" Type="http://schemas.openxmlformats.org/officeDocument/2006/relationships/slideLayout" Target="../slideLayouts/slideLayout236.xml"/><Relationship Id="rId63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9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205.xml"/><Relationship Id="rId32" Type="http://schemas.openxmlformats.org/officeDocument/2006/relationships/slideLayout" Target="../slideLayouts/slideLayout213.xml"/><Relationship Id="rId37" Type="http://schemas.openxmlformats.org/officeDocument/2006/relationships/slideLayout" Target="../slideLayouts/slideLayout218.xml"/><Relationship Id="rId40" Type="http://schemas.openxmlformats.org/officeDocument/2006/relationships/slideLayout" Target="../slideLayouts/slideLayout221.xml"/><Relationship Id="rId45" Type="http://schemas.openxmlformats.org/officeDocument/2006/relationships/slideLayout" Target="../slideLayouts/slideLayout226.xml"/><Relationship Id="rId53" Type="http://schemas.openxmlformats.org/officeDocument/2006/relationships/slideLayout" Target="../slideLayouts/slideLayout234.xml"/><Relationship Id="rId58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186.xml"/><Relationship Id="rId61" Type="http://schemas.openxmlformats.org/officeDocument/2006/relationships/slideLayout" Target="../slideLayouts/slideLayout242.xml"/><Relationship Id="rId19" Type="http://schemas.openxmlformats.org/officeDocument/2006/relationships/slideLayout" Target="../slideLayouts/slideLayout200.xml"/><Relationship Id="rId14" Type="http://schemas.openxmlformats.org/officeDocument/2006/relationships/slideLayout" Target="../slideLayouts/slideLayout195.xml"/><Relationship Id="rId22" Type="http://schemas.openxmlformats.org/officeDocument/2006/relationships/slideLayout" Target="../slideLayouts/slideLayout203.xml"/><Relationship Id="rId27" Type="http://schemas.openxmlformats.org/officeDocument/2006/relationships/slideLayout" Target="../slideLayouts/slideLayout208.xml"/><Relationship Id="rId30" Type="http://schemas.openxmlformats.org/officeDocument/2006/relationships/slideLayout" Target="../slideLayouts/slideLayout211.xml"/><Relationship Id="rId35" Type="http://schemas.openxmlformats.org/officeDocument/2006/relationships/slideLayout" Target="../slideLayouts/slideLayout216.xml"/><Relationship Id="rId43" Type="http://schemas.openxmlformats.org/officeDocument/2006/relationships/slideLayout" Target="../slideLayouts/slideLayout224.xml"/><Relationship Id="rId48" Type="http://schemas.openxmlformats.org/officeDocument/2006/relationships/slideLayout" Target="../slideLayouts/slideLayout229.xml"/><Relationship Id="rId56" Type="http://schemas.openxmlformats.org/officeDocument/2006/relationships/slideLayout" Target="../slideLayouts/slideLayout237.xml"/><Relationship Id="rId64" Type="http://schemas.openxmlformats.org/officeDocument/2006/relationships/theme" Target="../theme/theme4.xml"/><Relationship Id="rId8" Type="http://schemas.openxmlformats.org/officeDocument/2006/relationships/slideLayout" Target="../slideLayouts/slideLayout189.xml"/><Relationship Id="rId51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5" Type="http://schemas.openxmlformats.org/officeDocument/2006/relationships/slideLayout" Target="../slideLayouts/slideLayout206.xml"/><Relationship Id="rId33" Type="http://schemas.openxmlformats.org/officeDocument/2006/relationships/slideLayout" Target="../slideLayouts/slideLayout214.xml"/><Relationship Id="rId38" Type="http://schemas.openxmlformats.org/officeDocument/2006/relationships/slideLayout" Target="../slideLayouts/slideLayout219.xml"/><Relationship Id="rId46" Type="http://schemas.openxmlformats.org/officeDocument/2006/relationships/slideLayout" Target="../slideLayouts/slideLayout227.xml"/><Relationship Id="rId59" Type="http://schemas.openxmlformats.org/officeDocument/2006/relationships/slideLayout" Target="../slideLayouts/slideLayout240.xml"/><Relationship Id="rId20" Type="http://schemas.openxmlformats.org/officeDocument/2006/relationships/slideLayout" Target="../slideLayouts/slideLayout201.xml"/><Relationship Id="rId41" Type="http://schemas.openxmlformats.org/officeDocument/2006/relationships/slideLayout" Target="../slideLayouts/slideLayout222.xml"/><Relationship Id="rId54" Type="http://schemas.openxmlformats.org/officeDocument/2006/relationships/slideLayout" Target="../slideLayouts/slideLayout235.xml"/><Relationship Id="rId62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5" Type="http://schemas.openxmlformats.org/officeDocument/2006/relationships/slideLayout" Target="../slideLayouts/slideLayout196.xml"/><Relationship Id="rId23" Type="http://schemas.openxmlformats.org/officeDocument/2006/relationships/slideLayout" Target="../slideLayouts/slideLayout204.xml"/><Relationship Id="rId28" Type="http://schemas.openxmlformats.org/officeDocument/2006/relationships/slideLayout" Target="../slideLayouts/slideLayout209.xml"/><Relationship Id="rId36" Type="http://schemas.openxmlformats.org/officeDocument/2006/relationships/slideLayout" Target="../slideLayouts/slideLayout217.xml"/><Relationship Id="rId49" Type="http://schemas.openxmlformats.org/officeDocument/2006/relationships/slideLayout" Target="../slideLayouts/slideLayout230.xml"/><Relationship Id="rId57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191.xml"/><Relationship Id="rId31" Type="http://schemas.openxmlformats.org/officeDocument/2006/relationships/slideLayout" Target="../slideLayouts/slideLayout212.xml"/><Relationship Id="rId44" Type="http://schemas.openxmlformats.org/officeDocument/2006/relationships/slideLayout" Target="../slideLayouts/slideLayout225.xml"/><Relationship Id="rId52" Type="http://schemas.openxmlformats.org/officeDocument/2006/relationships/slideLayout" Target="../slideLayouts/slideLayout233.xml"/><Relationship Id="rId6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7.xml"/><Relationship Id="rId18" Type="http://schemas.openxmlformats.org/officeDocument/2006/relationships/slideLayout" Target="../slideLayouts/slideLayout262.xml"/><Relationship Id="rId26" Type="http://schemas.openxmlformats.org/officeDocument/2006/relationships/slideLayout" Target="../slideLayouts/slideLayout270.xml"/><Relationship Id="rId39" Type="http://schemas.openxmlformats.org/officeDocument/2006/relationships/slideLayout" Target="../slideLayouts/slideLayout283.xml"/><Relationship Id="rId21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278.xml"/><Relationship Id="rId42" Type="http://schemas.openxmlformats.org/officeDocument/2006/relationships/slideLayout" Target="../slideLayouts/slideLayout286.xml"/><Relationship Id="rId47" Type="http://schemas.openxmlformats.org/officeDocument/2006/relationships/slideLayout" Target="../slideLayouts/slideLayout291.xml"/><Relationship Id="rId50" Type="http://schemas.openxmlformats.org/officeDocument/2006/relationships/slideLayout" Target="../slideLayouts/slideLayout294.xml"/><Relationship Id="rId55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251.xml"/><Relationship Id="rId2" Type="http://schemas.openxmlformats.org/officeDocument/2006/relationships/slideLayout" Target="../slideLayouts/slideLayout246.xml"/><Relationship Id="rId16" Type="http://schemas.openxmlformats.org/officeDocument/2006/relationships/slideLayout" Target="../slideLayouts/slideLayout260.xml"/><Relationship Id="rId29" Type="http://schemas.openxmlformats.org/officeDocument/2006/relationships/slideLayout" Target="../slideLayouts/slideLayout273.xml"/><Relationship Id="rId11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68.xml"/><Relationship Id="rId32" Type="http://schemas.openxmlformats.org/officeDocument/2006/relationships/slideLayout" Target="../slideLayouts/slideLayout276.xml"/><Relationship Id="rId37" Type="http://schemas.openxmlformats.org/officeDocument/2006/relationships/slideLayout" Target="../slideLayouts/slideLayout281.xml"/><Relationship Id="rId40" Type="http://schemas.openxmlformats.org/officeDocument/2006/relationships/slideLayout" Target="../slideLayouts/slideLayout284.xml"/><Relationship Id="rId45" Type="http://schemas.openxmlformats.org/officeDocument/2006/relationships/slideLayout" Target="../slideLayouts/slideLayout289.xml"/><Relationship Id="rId53" Type="http://schemas.openxmlformats.org/officeDocument/2006/relationships/slideLayout" Target="../slideLayouts/slideLayout297.xml"/><Relationship Id="rId58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249.xml"/><Relationship Id="rId61" Type="http://schemas.openxmlformats.org/officeDocument/2006/relationships/theme" Target="../theme/theme5.xml"/><Relationship Id="rId19" Type="http://schemas.openxmlformats.org/officeDocument/2006/relationships/slideLayout" Target="../slideLayouts/slideLayout263.xml"/><Relationship Id="rId14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66.xml"/><Relationship Id="rId27" Type="http://schemas.openxmlformats.org/officeDocument/2006/relationships/slideLayout" Target="../slideLayouts/slideLayout271.xml"/><Relationship Id="rId30" Type="http://schemas.openxmlformats.org/officeDocument/2006/relationships/slideLayout" Target="../slideLayouts/slideLayout274.xml"/><Relationship Id="rId35" Type="http://schemas.openxmlformats.org/officeDocument/2006/relationships/slideLayout" Target="../slideLayouts/slideLayout279.xml"/><Relationship Id="rId43" Type="http://schemas.openxmlformats.org/officeDocument/2006/relationships/slideLayout" Target="../slideLayouts/slideLayout287.xml"/><Relationship Id="rId48" Type="http://schemas.openxmlformats.org/officeDocument/2006/relationships/slideLayout" Target="../slideLayouts/slideLayout292.xml"/><Relationship Id="rId56" Type="http://schemas.openxmlformats.org/officeDocument/2006/relationships/slideLayout" Target="../slideLayouts/slideLayout300.xml"/><Relationship Id="rId8" Type="http://schemas.openxmlformats.org/officeDocument/2006/relationships/slideLayout" Target="../slideLayouts/slideLayout252.xml"/><Relationship Id="rId51" Type="http://schemas.openxmlformats.org/officeDocument/2006/relationships/slideLayout" Target="../slideLayouts/slideLayout295.xml"/><Relationship Id="rId3" Type="http://schemas.openxmlformats.org/officeDocument/2006/relationships/slideLayout" Target="../slideLayouts/slideLayout247.xml"/><Relationship Id="rId12" Type="http://schemas.openxmlformats.org/officeDocument/2006/relationships/slideLayout" Target="../slideLayouts/slideLayout256.xml"/><Relationship Id="rId17" Type="http://schemas.openxmlformats.org/officeDocument/2006/relationships/slideLayout" Target="../slideLayouts/slideLayout261.xml"/><Relationship Id="rId25" Type="http://schemas.openxmlformats.org/officeDocument/2006/relationships/slideLayout" Target="../slideLayouts/slideLayout269.xml"/><Relationship Id="rId33" Type="http://schemas.openxmlformats.org/officeDocument/2006/relationships/slideLayout" Target="../slideLayouts/slideLayout277.xml"/><Relationship Id="rId38" Type="http://schemas.openxmlformats.org/officeDocument/2006/relationships/slideLayout" Target="../slideLayouts/slideLayout282.xml"/><Relationship Id="rId46" Type="http://schemas.openxmlformats.org/officeDocument/2006/relationships/slideLayout" Target="../slideLayouts/slideLayout290.xml"/><Relationship Id="rId59" Type="http://schemas.openxmlformats.org/officeDocument/2006/relationships/slideLayout" Target="../slideLayouts/slideLayout303.xml"/><Relationship Id="rId20" Type="http://schemas.openxmlformats.org/officeDocument/2006/relationships/slideLayout" Target="../slideLayouts/slideLayout264.xml"/><Relationship Id="rId41" Type="http://schemas.openxmlformats.org/officeDocument/2006/relationships/slideLayout" Target="../slideLayouts/slideLayout285.xml"/><Relationship Id="rId54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5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67.xml"/><Relationship Id="rId28" Type="http://schemas.openxmlformats.org/officeDocument/2006/relationships/slideLayout" Target="../slideLayouts/slideLayout272.xml"/><Relationship Id="rId36" Type="http://schemas.openxmlformats.org/officeDocument/2006/relationships/slideLayout" Target="../slideLayouts/slideLayout280.xml"/><Relationship Id="rId49" Type="http://schemas.openxmlformats.org/officeDocument/2006/relationships/slideLayout" Target="../slideLayouts/slideLayout293.xml"/><Relationship Id="rId57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254.xml"/><Relationship Id="rId31" Type="http://schemas.openxmlformats.org/officeDocument/2006/relationships/slideLayout" Target="../slideLayouts/slideLayout275.xml"/><Relationship Id="rId44" Type="http://schemas.openxmlformats.org/officeDocument/2006/relationships/slideLayout" Target="../slideLayouts/slideLayout288.xml"/><Relationship Id="rId52" Type="http://schemas.openxmlformats.org/officeDocument/2006/relationships/slideLayout" Target="../slideLayouts/slideLayout296.xml"/><Relationship Id="rId60" Type="http://schemas.openxmlformats.org/officeDocument/2006/relationships/slideLayout" Target="../slideLayouts/slideLayout30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5646CF9B-C3C6-BF79-10C9-634FDE6DD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0" r:id="rId1"/>
    <p:sldLayoutId id="2147484884" r:id="rId2"/>
    <p:sldLayoutId id="2147484845" r:id="rId3"/>
    <p:sldLayoutId id="2147485059" r:id="rId4"/>
    <p:sldLayoutId id="2147484870" r:id="rId5"/>
    <p:sldLayoutId id="2147484872" r:id="rId6"/>
    <p:sldLayoutId id="2147484867" r:id="rId7"/>
    <p:sldLayoutId id="2147484839" r:id="rId8"/>
    <p:sldLayoutId id="2147484742" r:id="rId9"/>
    <p:sldLayoutId id="2147484910" r:id="rId10"/>
    <p:sldLayoutId id="2147484817" r:id="rId11"/>
    <p:sldLayoutId id="2147484741" r:id="rId12"/>
    <p:sldLayoutId id="2147485058" r:id="rId13"/>
    <p:sldLayoutId id="2147484807" r:id="rId14"/>
    <p:sldLayoutId id="2147484753" r:id="rId15"/>
    <p:sldLayoutId id="2147484808" r:id="rId16"/>
    <p:sldLayoutId id="2147484912" r:id="rId17"/>
    <p:sldLayoutId id="2147484914" r:id="rId18"/>
    <p:sldLayoutId id="2147484915" r:id="rId19"/>
    <p:sldLayoutId id="2147484873" r:id="rId20"/>
    <p:sldLayoutId id="2147484886" r:id="rId21"/>
    <p:sldLayoutId id="2147484885" r:id="rId22"/>
    <p:sldLayoutId id="2147484874" r:id="rId23"/>
    <p:sldLayoutId id="2147484745" r:id="rId24"/>
    <p:sldLayoutId id="2147484743" r:id="rId25"/>
    <p:sldLayoutId id="2147484749" r:id="rId26"/>
    <p:sldLayoutId id="2147484875" r:id="rId27"/>
    <p:sldLayoutId id="2147484840" r:id="rId28"/>
    <p:sldLayoutId id="2147484887" r:id="rId29"/>
    <p:sldLayoutId id="2147484909" r:id="rId30"/>
    <p:sldLayoutId id="2147484907" r:id="rId31"/>
    <p:sldLayoutId id="2147484911" r:id="rId32"/>
    <p:sldLayoutId id="2147484899" r:id="rId33"/>
    <p:sldLayoutId id="2147484903" r:id="rId34"/>
    <p:sldLayoutId id="2147484905" r:id="rId35"/>
    <p:sldLayoutId id="2147484900" r:id="rId36"/>
    <p:sldLayoutId id="2147484906" r:id="rId37"/>
    <p:sldLayoutId id="2147484821" r:id="rId38"/>
    <p:sldLayoutId id="2147484728" r:id="rId39"/>
    <p:sldLayoutId id="2147484859" r:id="rId40"/>
    <p:sldLayoutId id="2147485122" r:id="rId41"/>
    <p:sldLayoutId id="2147485124" r:id="rId42"/>
    <p:sldLayoutId id="2147485125" r:id="rId43"/>
    <p:sldLayoutId id="2147485175" r:id="rId44"/>
    <p:sldLayoutId id="2147485218" r:id="rId45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20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A5A5A5"/>
          </p15:clr>
        </p15:guide>
        <p15:guide id="2" pos="7680" userDrawn="1">
          <p15:clr>
            <a:srgbClr val="A5A5A5"/>
          </p15:clr>
        </p15:guide>
        <p15:guide id="3" pos="186" userDrawn="1">
          <p15:clr>
            <a:srgbClr val="A5A5A5"/>
          </p15:clr>
        </p15:guide>
        <p15:guide id="26" pos="7496" userDrawn="1">
          <p15:clr>
            <a:srgbClr val="A5A5A5"/>
          </p15:clr>
        </p15:guide>
        <p15:guide id="27" orient="horz" userDrawn="1">
          <p15:clr>
            <a:srgbClr val="A5A5A5"/>
          </p15:clr>
        </p15:guide>
        <p15:guide id="28" orient="horz" pos="4320" userDrawn="1">
          <p15:clr>
            <a:srgbClr val="A5A5A5"/>
          </p15:clr>
        </p15:guide>
        <p15:guide id="29" orient="horz" pos="184" userDrawn="1">
          <p15:clr>
            <a:srgbClr val="A5A5A5"/>
          </p15:clr>
        </p15:guide>
        <p15:guide id="40" orient="horz" pos="4134" userDrawn="1">
          <p15:clr>
            <a:srgbClr val="A5A5A5"/>
          </p15:clr>
        </p15:guide>
        <p15:guide id="42" pos="365" userDrawn="1">
          <p15:clr>
            <a:srgbClr val="C35EA4"/>
          </p15:clr>
        </p15:guide>
        <p15:guide id="43" orient="horz" pos="367" userDrawn="1">
          <p15:clr>
            <a:srgbClr val="C35EA4"/>
          </p15:clr>
        </p15:guide>
        <p15:guide id="44" orient="horz" pos="3953" userDrawn="1">
          <p15:clr>
            <a:srgbClr val="C35EA4"/>
          </p15:clr>
        </p15:guide>
        <p15:guide id="45" pos="7307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5646CF9B-C3C6-BF79-10C9-634FDE6DD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 dirty="0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9419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23" r:id="rId1"/>
    <p:sldLayoutId id="2147484924" r:id="rId2"/>
    <p:sldLayoutId id="2147484925" r:id="rId3"/>
    <p:sldLayoutId id="2147484926" r:id="rId4"/>
    <p:sldLayoutId id="2147484927" r:id="rId5"/>
    <p:sldLayoutId id="2147484928" r:id="rId6"/>
    <p:sldLayoutId id="2147484930" r:id="rId7"/>
    <p:sldLayoutId id="2147484931" r:id="rId8"/>
    <p:sldLayoutId id="2147484932" r:id="rId9"/>
    <p:sldLayoutId id="2147484933" r:id="rId10"/>
    <p:sldLayoutId id="2147484934" r:id="rId11"/>
    <p:sldLayoutId id="2147484935" r:id="rId12"/>
    <p:sldLayoutId id="2147484936" r:id="rId13"/>
    <p:sldLayoutId id="2147484937" r:id="rId14"/>
    <p:sldLayoutId id="2147484938" r:id="rId15"/>
    <p:sldLayoutId id="2147484939" r:id="rId16"/>
    <p:sldLayoutId id="2147484940" r:id="rId17"/>
    <p:sldLayoutId id="2147484941" r:id="rId18"/>
    <p:sldLayoutId id="2147484942" r:id="rId19"/>
    <p:sldLayoutId id="2147484943" r:id="rId20"/>
    <p:sldLayoutId id="2147484944" r:id="rId21"/>
    <p:sldLayoutId id="2147484945" r:id="rId22"/>
    <p:sldLayoutId id="2147484946" r:id="rId23"/>
    <p:sldLayoutId id="2147484947" r:id="rId24"/>
    <p:sldLayoutId id="2147484948" r:id="rId25"/>
    <p:sldLayoutId id="2147484949" r:id="rId26"/>
    <p:sldLayoutId id="2147484950" r:id="rId27"/>
    <p:sldLayoutId id="2147484951" r:id="rId28"/>
    <p:sldLayoutId id="2147484952" r:id="rId29"/>
    <p:sldLayoutId id="2147484953" r:id="rId30"/>
    <p:sldLayoutId id="2147484954" r:id="rId31"/>
    <p:sldLayoutId id="2147484955" r:id="rId32"/>
    <p:sldLayoutId id="2147484956" r:id="rId33"/>
    <p:sldLayoutId id="2147484957" r:id="rId34"/>
    <p:sldLayoutId id="2147484958" r:id="rId35"/>
    <p:sldLayoutId id="2147484959" r:id="rId36"/>
    <p:sldLayoutId id="2147484960" r:id="rId37"/>
    <p:sldLayoutId id="2147484961" r:id="rId38"/>
    <p:sldLayoutId id="2147484962" r:id="rId39"/>
    <p:sldLayoutId id="2147484963" r:id="rId40"/>
    <p:sldLayoutId id="2147484964" r:id="rId41"/>
    <p:sldLayoutId id="2147484965" r:id="rId42"/>
    <p:sldLayoutId id="2147484966" r:id="rId43"/>
    <p:sldLayoutId id="2147484967" r:id="rId44"/>
    <p:sldLayoutId id="2147484968" r:id="rId45"/>
    <p:sldLayoutId id="2147484969" r:id="rId46"/>
    <p:sldLayoutId id="2147484970" r:id="rId47"/>
    <p:sldLayoutId id="2147484971" r:id="rId48"/>
    <p:sldLayoutId id="2147484972" r:id="rId49"/>
    <p:sldLayoutId id="2147485169" r:id="rId50"/>
    <p:sldLayoutId id="2147485170" r:id="rId51"/>
    <p:sldLayoutId id="2147485171" r:id="rId52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20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4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marR="0" lvl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28600" marR="0" lvl="1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8600" marR="0" lvl="2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8600" marR="0" lvl="3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8600" marR="0" lvl="4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58" name="Group 257">
            <a:extLst>
              <a:ext uri="{FF2B5EF4-FFF2-40B4-BE49-F238E27FC236}">
                <a16:creationId xmlns:a16="http://schemas.microsoft.com/office/drawing/2014/main" id="{566C3ED6-7167-1619-C333-B86D0D16231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5400000">
            <a:off x="10659863" y="3998558"/>
            <a:ext cx="4597400" cy="1169987"/>
            <a:chOff x="1529" y="1423"/>
            <a:chExt cx="2896" cy="737"/>
          </a:xfrm>
        </p:grpSpPr>
        <p:sp>
          <p:nvSpPr>
            <p:cNvPr id="259" name="AutoShape 3">
              <a:extLst>
                <a:ext uri="{FF2B5EF4-FFF2-40B4-BE49-F238E27FC236}">
                  <a16:creationId xmlns:a16="http://schemas.microsoft.com/office/drawing/2014/main" id="{894C58B4-3C22-9620-7C92-D65ED6617E6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29" y="1423"/>
              <a:ext cx="2896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Rectangle 5">
              <a:extLst>
                <a:ext uri="{FF2B5EF4-FFF2-40B4-BE49-F238E27FC236}">
                  <a16:creationId xmlns:a16="http://schemas.microsoft.com/office/drawing/2014/main" id="{B4F93CCF-3F88-5DCB-F12D-4DEBF36B9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1727"/>
              <a:ext cx="707" cy="135"/>
            </a:xfrm>
            <a:prstGeom prst="rect">
              <a:avLst/>
            </a:prstGeom>
            <a:solidFill>
              <a:srgbClr val="F4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1" name="Rectangle 6">
              <a:extLst>
                <a:ext uri="{FF2B5EF4-FFF2-40B4-BE49-F238E27FC236}">
                  <a16:creationId xmlns:a16="http://schemas.microsoft.com/office/drawing/2014/main" id="{7AC4893A-D0A3-D947-BE61-70B6DC4B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722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2" name="Rectangle 7">
              <a:extLst>
                <a:ext uri="{FF2B5EF4-FFF2-40B4-BE49-F238E27FC236}">
                  <a16:creationId xmlns:a16="http://schemas.microsoft.com/office/drawing/2014/main" id="{DE65DAC6-345A-2542-166A-D2D08E76F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800"/>
              <a:ext cx="1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effectLst/>
                  <a:latin typeface="Segoe UI" panose="020B0502040204020203" pitchFamily="34" charset="0"/>
                </a:rPr>
                <a:t>F4364C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3" name="Rectangle 8">
              <a:extLst>
                <a:ext uri="{FF2B5EF4-FFF2-40B4-BE49-F238E27FC236}">
                  <a16:creationId xmlns:a16="http://schemas.microsoft.com/office/drawing/2014/main" id="{1EADC519-4AB4-60A0-260A-EF7DC8229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1871"/>
              <a:ext cx="707" cy="137"/>
            </a:xfrm>
            <a:prstGeom prst="rect">
              <a:avLst/>
            </a:prstGeom>
            <a:solidFill>
              <a:srgbClr val="732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Rectangle 9">
              <a:extLst>
                <a:ext uri="{FF2B5EF4-FFF2-40B4-BE49-F238E27FC236}">
                  <a16:creationId xmlns:a16="http://schemas.microsoft.com/office/drawing/2014/main" id="{B2CFF324-4BA8-188D-7395-AC042B4D6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865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B3BB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B3BB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5" name="Rectangle 10">
              <a:extLst>
                <a:ext uri="{FF2B5EF4-FFF2-40B4-BE49-F238E27FC236}">
                  <a16:creationId xmlns:a16="http://schemas.microsoft.com/office/drawing/2014/main" id="{03BDB961-C287-23C5-66DF-74F0AFDFB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1865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6" name="Rectangle 11">
              <a:extLst>
                <a:ext uri="{FF2B5EF4-FFF2-40B4-BE49-F238E27FC236}">
                  <a16:creationId xmlns:a16="http://schemas.microsoft.com/office/drawing/2014/main" id="{35ADEDE9-FB7B-876E-7225-4D3AB734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943"/>
              <a:ext cx="13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73262F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7" name="Rectangle 12">
              <a:extLst>
                <a:ext uri="{FF2B5EF4-FFF2-40B4-BE49-F238E27FC236}">
                  <a16:creationId xmlns:a16="http://schemas.microsoft.com/office/drawing/2014/main" id="{03DA7BF6-FE99-195F-2925-BD0968D0C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1582"/>
              <a:ext cx="707" cy="136"/>
            </a:xfrm>
            <a:prstGeom prst="rect">
              <a:avLst/>
            </a:prstGeom>
            <a:solidFill>
              <a:srgbClr val="FFB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Rectangle 13">
              <a:extLst>
                <a:ext uri="{FF2B5EF4-FFF2-40B4-BE49-F238E27FC236}">
                  <a16:creationId xmlns:a16="http://schemas.microsoft.com/office/drawing/2014/main" id="{AE1CAD70-4A31-E224-8481-B797DB87F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577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73262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73262F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9" name="Rectangle 14">
              <a:extLst>
                <a:ext uri="{FF2B5EF4-FFF2-40B4-BE49-F238E27FC236}">
                  <a16:creationId xmlns:a16="http://schemas.microsoft.com/office/drawing/2014/main" id="{50413BA8-271F-17E9-274D-A6681E4E3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1577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0" name="Rectangle 15">
              <a:extLst>
                <a:ext uri="{FF2B5EF4-FFF2-40B4-BE49-F238E27FC236}">
                  <a16:creationId xmlns:a16="http://schemas.microsoft.com/office/drawing/2014/main" id="{5E8A55D7-5C9F-19E4-44F8-0D5ED73A0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654"/>
              <a:ext cx="1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FFB3BB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1" name="Rectangle 16">
              <a:extLst>
                <a:ext uri="{FF2B5EF4-FFF2-40B4-BE49-F238E27FC236}">
                  <a16:creationId xmlns:a16="http://schemas.microsoft.com/office/drawing/2014/main" id="{AB98BB47-C797-09CC-A9F3-51FE51653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5" y="2022"/>
              <a:ext cx="706" cy="1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Rectangle 17">
              <a:extLst>
                <a:ext uri="{FF2B5EF4-FFF2-40B4-BE49-F238E27FC236}">
                  <a16:creationId xmlns:a16="http://schemas.microsoft.com/office/drawing/2014/main" id="{C52F19C0-13E8-0692-788F-02A274A98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5" y="2022"/>
              <a:ext cx="706" cy="136"/>
            </a:xfrm>
            <a:prstGeom prst="rect">
              <a:avLst/>
            </a:prstGeom>
            <a:noFill/>
            <a:ln w="1588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Rectangle 18">
              <a:extLst>
                <a:ext uri="{FF2B5EF4-FFF2-40B4-BE49-F238E27FC236}">
                  <a16:creationId xmlns:a16="http://schemas.microsoft.com/office/drawing/2014/main" id="{0EF8B30C-1FB6-7C73-44FC-2C39DF754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2024"/>
              <a:ext cx="12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FFFFFF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4" name="Rectangle 50">
              <a:extLst>
                <a:ext uri="{FF2B5EF4-FFF2-40B4-BE49-F238E27FC236}">
                  <a16:creationId xmlns:a16="http://schemas.microsoft.com/office/drawing/2014/main" id="{D25297AC-6025-DA45-015A-AD5967168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" y="1727"/>
              <a:ext cx="706" cy="135"/>
            </a:xfrm>
            <a:prstGeom prst="rect">
              <a:avLst/>
            </a:prstGeom>
            <a:solidFill>
              <a:srgbClr val="FF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Rectangle 51">
              <a:extLst>
                <a:ext uri="{FF2B5EF4-FFF2-40B4-BE49-F238E27FC236}">
                  <a16:creationId xmlns:a16="http://schemas.microsoft.com/office/drawing/2014/main" id="{D895CA29-DE29-0BF3-3158-751FF8EC3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722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6" name="Rectangle 52">
              <a:extLst>
                <a:ext uri="{FF2B5EF4-FFF2-40B4-BE49-F238E27FC236}">
                  <a16:creationId xmlns:a16="http://schemas.microsoft.com/office/drawing/2014/main" id="{7EFCFC16-4A98-86AC-7619-A114CF099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1722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7" name="Rectangle 53">
              <a:extLst>
                <a:ext uri="{FF2B5EF4-FFF2-40B4-BE49-F238E27FC236}">
                  <a16:creationId xmlns:a16="http://schemas.microsoft.com/office/drawing/2014/main" id="{B9712463-FD5D-ABC4-36B0-C830E7633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800"/>
              <a:ext cx="13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effectLst/>
                  <a:latin typeface="Segoe UI" panose="020B0502040204020203" pitchFamily="34" charset="0"/>
                </a:rPr>
                <a:t>FF5C39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8" name="Rectangle 54">
              <a:extLst>
                <a:ext uri="{FF2B5EF4-FFF2-40B4-BE49-F238E27FC236}">
                  <a16:creationId xmlns:a16="http://schemas.microsoft.com/office/drawing/2014/main" id="{8ACAB4E1-6417-0C0C-9E12-B1E8EEA46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" y="1871"/>
              <a:ext cx="706" cy="137"/>
            </a:xfrm>
            <a:prstGeom prst="rect">
              <a:avLst/>
            </a:prstGeom>
            <a:solidFill>
              <a:srgbClr val="73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Rectangle 55">
              <a:extLst>
                <a:ext uri="{FF2B5EF4-FFF2-40B4-BE49-F238E27FC236}">
                  <a16:creationId xmlns:a16="http://schemas.microsoft.com/office/drawing/2014/main" id="{7E6BE592-BF8C-8CF1-0798-04DA17C03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865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A38B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A38B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0" name="Rectangle 56">
              <a:extLst>
                <a:ext uri="{FF2B5EF4-FFF2-40B4-BE49-F238E27FC236}">
                  <a16:creationId xmlns:a16="http://schemas.microsoft.com/office/drawing/2014/main" id="{F02A06DF-8715-F16B-5F10-11C5F2584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1865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1" name="Rectangle 57">
              <a:extLst>
                <a:ext uri="{FF2B5EF4-FFF2-40B4-BE49-F238E27FC236}">
                  <a16:creationId xmlns:a16="http://schemas.microsoft.com/office/drawing/2014/main" id="{45F29D9D-6572-80B7-280A-53297335F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943"/>
              <a:ext cx="1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73391D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2" name="Rectangle 58">
              <a:extLst>
                <a:ext uri="{FF2B5EF4-FFF2-40B4-BE49-F238E27FC236}">
                  <a16:creationId xmlns:a16="http://schemas.microsoft.com/office/drawing/2014/main" id="{013A62C5-A54C-C8BE-D34C-557861D50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" y="1582"/>
              <a:ext cx="706" cy="136"/>
            </a:xfrm>
            <a:prstGeom prst="rect">
              <a:avLst/>
            </a:prstGeom>
            <a:solidFill>
              <a:srgbClr val="FFA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Rectangle 59">
              <a:extLst>
                <a:ext uri="{FF2B5EF4-FFF2-40B4-BE49-F238E27FC236}">
                  <a16:creationId xmlns:a16="http://schemas.microsoft.com/office/drawing/2014/main" id="{A3D38249-2B2F-44FE-8004-78F738A54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577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73391D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73391D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4" name="Rectangle 60">
              <a:extLst>
                <a:ext uri="{FF2B5EF4-FFF2-40B4-BE49-F238E27FC236}">
                  <a16:creationId xmlns:a16="http://schemas.microsoft.com/office/drawing/2014/main" id="{6356C9D6-F46C-5F18-CC06-57CEDB989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1577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5" name="Rectangle 61">
              <a:extLst>
                <a:ext uri="{FF2B5EF4-FFF2-40B4-BE49-F238E27FC236}">
                  <a16:creationId xmlns:a16="http://schemas.microsoft.com/office/drawing/2014/main" id="{809C64CC-0B9B-063B-F7A5-63EE36FBD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1654"/>
              <a:ext cx="1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FFA38B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6" name="Rectangle 62">
              <a:extLst>
                <a:ext uri="{FF2B5EF4-FFF2-40B4-BE49-F238E27FC236}">
                  <a16:creationId xmlns:a16="http://schemas.microsoft.com/office/drawing/2014/main" id="{94AB9329-702D-4A1F-E5A5-C3B78F0162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" y="2022"/>
              <a:ext cx="707" cy="136"/>
            </a:xfrm>
            <a:prstGeom prst="rect">
              <a:avLst/>
            </a:prstGeom>
            <a:solidFill>
              <a:srgbClr val="F4F3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Rectangle 63">
              <a:extLst>
                <a:ext uri="{FF2B5EF4-FFF2-40B4-BE49-F238E27FC236}">
                  <a16:creationId xmlns:a16="http://schemas.microsoft.com/office/drawing/2014/main" id="{24EB0818-3B44-BF17-FF2B-E025C7384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3" y="2022"/>
              <a:ext cx="707" cy="136"/>
            </a:xfrm>
            <a:prstGeom prst="rect">
              <a:avLst/>
            </a:prstGeom>
            <a:noFill/>
            <a:ln w="1588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Rectangle 64">
              <a:extLst>
                <a:ext uri="{FF2B5EF4-FFF2-40B4-BE49-F238E27FC236}">
                  <a16:creationId xmlns:a16="http://schemas.microsoft.com/office/drawing/2014/main" id="{8D3440B3-96D8-0B26-9877-7E62CD773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2" y="2024"/>
              <a:ext cx="1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F4F3F5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9" name="Rectangle 65">
              <a:extLst>
                <a:ext uri="{FF2B5EF4-FFF2-40B4-BE49-F238E27FC236}">
                  <a16:creationId xmlns:a16="http://schemas.microsoft.com/office/drawing/2014/main" id="{64795BFF-26DD-4F9D-7E57-E8A3C163A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8" y="1729"/>
              <a:ext cx="707" cy="135"/>
            </a:xfrm>
            <a:prstGeom prst="rect">
              <a:avLst/>
            </a:prstGeom>
            <a:solidFill>
              <a:srgbClr val="007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Rectangle 66">
              <a:extLst>
                <a:ext uri="{FF2B5EF4-FFF2-40B4-BE49-F238E27FC236}">
                  <a16:creationId xmlns:a16="http://schemas.microsoft.com/office/drawing/2014/main" id="{973E90C8-2FFF-2256-D29B-6A3ABBA350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723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1" name="Rectangle 67">
              <a:extLst>
                <a:ext uri="{FF2B5EF4-FFF2-40B4-BE49-F238E27FC236}">
                  <a16:creationId xmlns:a16="http://schemas.microsoft.com/office/drawing/2014/main" id="{F146B7CE-CBC5-956E-DA0D-244A26F54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" y="1723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2" name="Rectangle 68">
              <a:extLst>
                <a:ext uri="{FF2B5EF4-FFF2-40B4-BE49-F238E27FC236}">
                  <a16:creationId xmlns:a16="http://schemas.microsoft.com/office/drawing/2014/main" id="{841A3A9C-7ABE-216A-7AAA-FC8E01865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801"/>
              <a:ext cx="13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" panose="020B0502040204020203" pitchFamily="34" charset="0"/>
                </a:rPr>
                <a:t>0078D4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3" name="Rectangle 69">
              <a:extLst>
                <a:ext uri="{FF2B5EF4-FFF2-40B4-BE49-F238E27FC236}">
                  <a16:creationId xmlns:a16="http://schemas.microsoft.com/office/drawing/2014/main" id="{B67B7695-C3C0-34B4-72B1-C7E58FF327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8" y="1873"/>
              <a:ext cx="707" cy="136"/>
            </a:xfrm>
            <a:prstGeom prst="rect">
              <a:avLst/>
            </a:prstGeom>
            <a:solidFill>
              <a:srgbClr val="2A4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Rectangle 70">
              <a:extLst>
                <a:ext uri="{FF2B5EF4-FFF2-40B4-BE49-F238E27FC236}">
                  <a16:creationId xmlns:a16="http://schemas.microsoft.com/office/drawing/2014/main" id="{F3BB6A3B-AD16-5C6E-2848-CC82A261C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866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8DC8E8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8DC8E8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5" name="Rectangle 71">
              <a:extLst>
                <a:ext uri="{FF2B5EF4-FFF2-40B4-BE49-F238E27FC236}">
                  <a16:creationId xmlns:a16="http://schemas.microsoft.com/office/drawing/2014/main" id="{AF58A79C-F974-45C7-A85C-F40D9A65E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" y="1866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6" name="Rectangle 72">
              <a:extLst>
                <a:ext uri="{FF2B5EF4-FFF2-40B4-BE49-F238E27FC236}">
                  <a16:creationId xmlns:a16="http://schemas.microsoft.com/office/drawing/2014/main" id="{9CAD9107-51BE-8F4A-FEBB-F3BD3DC96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944"/>
              <a:ext cx="13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2A446F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7" name="Rectangle 73">
              <a:extLst>
                <a:ext uri="{FF2B5EF4-FFF2-40B4-BE49-F238E27FC236}">
                  <a16:creationId xmlns:a16="http://schemas.microsoft.com/office/drawing/2014/main" id="{F0CA8CB9-EFF0-9A10-BBC0-A9A36D6E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8" y="1583"/>
              <a:ext cx="707" cy="137"/>
            </a:xfrm>
            <a:prstGeom prst="rect">
              <a:avLst/>
            </a:prstGeom>
            <a:solidFill>
              <a:srgbClr val="8DC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8" name="Rectangle 74">
              <a:extLst>
                <a:ext uri="{FF2B5EF4-FFF2-40B4-BE49-F238E27FC236}">
                  <a16:creationId xmlns:a16="http://schemas.microsoft.com/office/drawing/2014/main" id="{CF1A989F-9EAE-5BC1-AD31-5728CD61E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578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2A446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A446F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9" name="Rectangle 75">
              <a:extLst>
                <a:ext uri="{FF2B5EF4-FFF2-40B4-BE49-F238E27FC236}">
                  <a16:creationId xmlns:a16="http://schemas.microsoft.com/office/drawing/2014/main" id="{957953AB-E9C6-D080-ADB2-1F206404C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" y="1578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0" name="Rectangle 76">
              <a:extLst>
                <a:ext uri="{FF2B5EF4-FFF2-40B4-BE49-F238E27FC236}">
                  <a16:creationId xmlns:a16="http://schemas.microsoft.com/office/drawing/2014/main" id="{D3F9BD24-BF97-98DF-7799-FF5527E1F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" y="1655"/>
              <a:ext cx="14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8DC8E8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1" name="Rectangle 80">
              <a:extLst>
                <a:ext uri="{FF2B5EF4-FFF2-40B4-BE49-F238E27FC236}">
                  <a16:creationId xmlns:a16="http://schemas.microsoft.com/office/drawing/2014/main" id="{D9F904A4-74AE-C098-E989-4C11A3671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1" y="1438"/>
              <a:ext cx="1423" cy="135"/>
            </a:xfrm>
            <a:prstGeom prst="rect">
              <a:avLst/>
            </a:prstGeom>
            <a:solidFill>
              <a:srgbClr val="09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Rectangle 81">
              <a:extLst>
                <a:ext uri="{FF2B5EF4-FFF2-40B4-BE49-F238E27FC236}">
                  <a16:creationId xmlns:a16="http://schemas.microsoft.com/office/drawing/2014/main" id="{86561027-5502-5CBF-CC1E-E9283F7A3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437"/>
              <a:ext cx="1427" cy="137"/>
            </a:xfrm>
            <a:prstGeom prst="rect">
              <a:avLst/>
            </a:prstGeom>
            <a:solidFill>
              <a:srgbClr val="09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3" name="Freeform 82">
              <a:extLst>
                <a:ext uri="{FF2B5EF4-FFF2-40B4-BE49-F238E27FC236}">
                  <a16:creationId xmlns:a16="http://schemas.microsoft.com/office/drawing/2014/main" id="{815862B1-E237-764F-DF2A-70DEC4B6F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8" y="1437"/>
              <a:ext cx="1427" cy="136"/>
            </a:xfrm>
            <a:custGeom>
              <a:avLst/>
              <a:gdLst>
                <a:gd name="T0" fmla="*/ 0 w 15200"/>
                <a:gd name="T1" fmla="*/ 4 h 960"/>
                <a:gd name="T2" fmla="*/ 4 w 15200"/>
                <a:gd name="T3" fmla="*/ 0 h 960"/>
                <a:gd name="T4" fmla="*/ 15196 w 15200"/>
                <a:gd name="T5" fmla="*/ 0 h 960"/>
                <a:gd name="T6" fmla="*/ 15200 w 15200"/>
                <a:gd name="T7" fmla="*/ 4 h 960"/>
                <a:gd name="T8" fmla="*/ 15200 w 15200"/>
                <a:gd name="T9" fmla="*/ 956 h 960"/>
                <a:gd name="T10" fmla="*/ 15196 w 15200"/>
                <a:gd name="T11" fmla="*/ 960 h 960"/>
                <a:gd name="T12" fmla="*/ 4 w 15200"/>
                <a:gd name="T13" fmla="*/ 960 h 960"/>
                <a:gd name="T14" fmla="*/ 0 w 15200"/>
                <a:gd name="T15" fmla="*/ 956 h 960"/>
                <a:gd name="T16" fmla="*/ 0 w 15200"/>
                <a:gd name="T17" fmla="*/ 4 h 960"/>
                <a:gd name="T18" fmla="*/ 8 w 15200"/>
                <a:gd name="T19" fmla="*/ 956 h 960"/>
                <a:gd name="T20" fmla="*/ 4 w 15200"/>
                <a:gd name="T21" fmla="*/ 952 h 960"/>
                <a:gd name="T22" fmla="*/ 15196 w 15200"/>
                <a:gd name="T23" fmla="*/ 952 h 960"/>
                <a:gd name="T24" fmla="*/ 15192 w 15200"/>
                <a:gd name="T25" fmla="*/ 956 h 960"/>
                <a:gd name="T26" fmla="*/ 15192 w 15200"/>
                <a:gd name="T27" fmla="*/ 4 h 960"/>
                <a:gd name="T28" fmla="*/ 15196 w 15200"/>
                <a:gd name="T29" fmla="*/ 8 h 960"/>
                <a:gd name="T30" fmla="*/ 4 w 15200"/>
                <a:gd name="T31" fmla="*/ 8 h 960"/>
                <a:gd name="T32" fmla="*/ 8 w 15200"/>
                <a:gd name="T33" fmla="*/ 4 h 960"/>
                <a:gd name="T34" fmla="*/ 8 w 15200"/>
                <a:gd name="T35" fmla="*/ 95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00" h="960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lnTo>
                    <a:pt x="15196" y="0"/>
                  </a:lnTo>
                  <a:cubicBezTo>
                    <a:pt x="15199" y="0"/>
                    <a:pt x="15200" y="2"/>
                    <a:pt x="15200" y="4"/>
                  </a:cubicBezTo>
                  <a:lnTo>
                    <a:pt x="15200" y="956"/>
                  </a:lnTo>
                  <a:cubicBezTo>
                    <a:pt x="15200" y="959"/>
                    <a:pt x="15199" y="960"/>
                    <a:pt x="15196" y="960"/>
                  </a:cubicBezTo>
                  <a:lnTo>
                    <a:pt x="4" y="960"/>
                  </a:lnTo>
                  <a:cubicBezTo>
                    <a:pt x="2" y="960"/>
                    <a:pt x="0" y="959"/>
                    <a:pt x="0" y="956"/>
                  </a:cubicBezTo>
                  <a:lnTo>
                    <a:pt x="0" y="4"/>
                  </a:lnTo>
                  <a:close/>
                  <a:moveTo>
                    <a:pt x="8" y="956"/>
                  </a:moveTo>
                  <a:lnTo>
                    <a:pt x="4" y="952"/>
                  </a:lnTo>
                  <a:lnTo>
                    <a:pt x="15196" y="952"/>
                  </a:lnTo>
                  <a:lnTo>
                    <a:pt x="15192" y="956"/>
                  </a:lnTo>
                  <a:lnTo>
                    <a:pt x="15192" y="4"/>
                  </a:lnTo>
                  <a:lnTo>
                    <a:pt x="15196" y="8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95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Rectangle 83">
              <a:extLst>
                <a:ext uri="{FF2B5EF4-FFF2-40B4-BE49-F238E27FC236}">
                  <a16:creationId xmlns:a16="http://schemas.microsoft.com/office/drawing/2014/main" id="{F8634574-E07B-D28B-BCBE-E63D6F2B0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" y="1437"/>
              <a:ext cx="1426" cy="137"/>
            </a:xfrm>
            <a:prstGeom prst="rect">
              <a:avLst/>
            </a:prstGeom>
            <a:solidFill>
              <a:srgbClr val="091F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5" name="Rectangle 84">
              <a:extLst>
                <a:ext uri="{FF2B5EF4-FFF2-40B4-BE49-F238E27FC236}">
                  <a16:creationId xmlns:a16="http://schemas.microsoft.com/office/drawing/2014/main" id="{12699538-90CB-E2BB-A02E-9CAD11043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" y="1440"/>
              <a:ext cx="31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Blue Black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6" name="Rectangle 85">
              <a:extLst>
                <a:ext uri="{FF2B5EF4-FFF2-40B4-BE49-F238E27FC236}">
                  <a16:creationId xmlns:a16="http://schemas.microsoft.com/office/drawing/2014/main" id="{6FAB69FC-8CE4-AC4F-FDDF-81B46D7C1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" y="1508"/>
              <a:ext cx="13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091F2C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7" name="Rectangle 86">
              <a:extLst>
                <a:ext uri="{FF2B5EF4-FFF2-40B4-BE49-F238E27FC236}">
                  <a16:creationId xmlns:a16="http://schemas.microsoft.com/office/drawing/2014/main" id="{0B6C3A35-3676-F821-8B84-E8FCD2D7A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730"/>
              <a:ext cx="706" cy="136"/>
            </a:xfrm>
            <a:prstGeom prst="rect">
              <a:avLst/>
            </a:prstGeom>
            <a:solidFill>
              <a:srgbClr val="C73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Rectangle 87">
              <a:extLst>
                <a:ext uri="{FF2B5EF4-FFF2-40B4-BE49-F238E27FC236}">
                  <a16:creationId xmlns:a16="http://schemas.microsoft.com/office/drawing/2014/main" id="{E31C635C-F918-E83E-41BB-6A05312AF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723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9" name="Rectangle 88">
              <a:extLst>
                <a:ext uri="{FF2B5EF4-FFF2-40B4-BE49-F238E27FC236}">
                  <a16:creationId xmlns:a16="http://schemas.microsoft.com/office/drawing/2014/main" id="{C72C7396-887D-00AF-02FC-A8E598F00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803"/>
              <a:ext cx="14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effectLst/>
                  <a:latin typeface="Segoe UI" panose="020B0502040204020203" pitchFamily="34" charset="0"/>
                </a:rPr>
                <a:t>C73ECC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" name="Rectangle 89">
              <a:extLst>
                <a:ext uri="{FF2B5EF4-FFF2-40B4-BE49-F238E27FC236}">
                  <a16:creationId xmlns:a16="http://schemas.microsoft.com/office/drawing/2014/main" id="{D30DD6FD-51EB-19EC-8510-E1C9AF537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875"/>
              <a:ext cx="706" cy="135"/>
            </a:xfrm>
            <a:prstGeom prst="rect">
              <a:avLst/>
            </a:prstGeom>
            <a:solidFill>
              <a:srgbClr val="702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1" name="Rectangle 90">
              <a:extLst>
                <a:ext uri="{FF2B5EF4-FFF2-40B4-BE49-F238E27FC236}">
                  <a16:creationId xmlns:a16="http://schemas.microsoft.com/office/drawing/2014/main" id="{FA8D36D1-67FD-B784-519E-C36BEA31B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869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CD9BC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D9BCF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2" name="Rectangle 91">
              <a:extLst>
                <a:ext uri="{FF2B5EF4-FFF2-40B4-BE49-F238E27FC236}">
                  <a16:creationId xmlns:a16="http://schemas.microsoft.com/office/drawing/2014/main" id="{A2790CC1-ECD3-C2AA-C63A-83B06BB56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1" y="1869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3" name="Rectangle 92">
              <a:extLst>
                <a:ext uri="{FF2B5EF4-FFF2-40B4-BE49-F238E27FC236}">
                  <a16:creationId xmlns:a16="http://schemas.microsoft.com/office/drawing/2014/main" id="{C2F74C0D-75FA-B70A-ED71-3CFA80796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946"/>
              <a:ext cx="1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Segoe UI" panose="020B0502040204020203" pitchFamily="34" charset="0"/>
                </a:rPr>
                <a:t>702573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4" name="Rectangle 93">
              <a:extLst>
                <a:ext uri="{FF2B5EF4-FFF2-40B4-BE49-F238E27FC236}">
                  <a16:creationId xmlns:a16="http://schemas.microsoft.com/office/drawing/2014/main" id="{4B629030-A380-3E24-758E-F1D167C23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586"/>
              <a:ext cx="706" cy="135"/>
            </a:xfrm>
            <a:prstGeom prst="rect">
              <a:avLst/>
            </a:prstGeom>
            <a:solidFill>
              <a:srgbClr val="CD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5" name="Rectangle 94">
              <a:extLst>
                <a:ext uri="{FF2B5EF4-FFF2-40B4-BE49-F238E27FC236}">
                  <a16:creationId xmlns:a16="http://schemas.microsoft.com/office/drawing/2014/main" id="{6D81EE59-1E06-6AAB-A8EE-80D567AE7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580"/>
              <a:ext cx="6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702573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702573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6" name="Rectangle 95">
              <a:extLst>
                <a:ext uri="{FF2B5EF4-FFF2-40B4-BE49-F238E27FC236}">
                  <a16:creationId xmlns:a16="http://schemas.microsoft.com/office/drawing/2014/main" id="{6AD9F2DD-3CC6-E096-A24F-323DA0D32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1" y="1580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7" name="Rectangle 96">
              <a:extLst>
                <a:ext uri="{FF2B5EF4-FFF2-40B4-BE49-F238E27FC236}">
                  <a16:creationId xmlns:a16="http://schemas.microsoft.com/office/drawing/2014/main" id="{AFB34C5D-AB21-1047-2C41-96AAFC6CF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1658"/>
              <a:ext cx="14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CD9BCF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8" name="Rectangle 97">
              <a:extLst>
                <a:ext uri="{FF2B5EF4-FFF2-40B4-BE49-F238E27FC236}">
                  <a16:creationId xmlns:a16="http://schemas.microsoft.com/office/drawing/2014/main" id="{577AD0A0-7F00-AA4F-1B1B-61CFE55F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023"/>
              <a:ext cx="1428" cy="13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9" name="Rectangle 98">
              <a:extLst>
                <a:ext uri="{FF2B5EF4-FFF2-40B4-BE49-F238E27FC236}">
                  <a16:creationId xmlns:a16="http://schemas.microsoft.com/office/drawing/2014/main" id="{AEE8AF68-7485-0DA2-1E8F-EA9EFEEF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2024"/>
              <a:ext cx="1427" cy="136"/>
            </a:xfrm>
            <a:prstGeom prst="rect">
              <a:avLst/>
            </a:prstGeom>
            <a:noFill/>
            <a:ln w="1588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Rectangle 99">
              <a:extLst>
                <a:ext uri="{FF2B5EF4-FFF2-40B4-BE49-F238E27FC236}">
                  <a16:creationId xmlns:a16="http://schemas.microsoft.com/office/drawing/2014/main" id="{00A4FA1A-2972-8EFD-C7DB-916888D02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2028"/>
              <a:ext cx="1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" panose="020B0502040204020203" pitchFamily="34" charset="0"/>
                </a:rPr>
                <a:t>000000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1" name="Rectangle 100">
              <a:extLst>
                <a:ext uri="{FF2B5EF4-FFF2-40B4-BE49-F238E27FC236}">
                  <a16:creationId xmlns:a16="http://schemas.microsoft.com/office/drawing/2014/main" id="{E02AE344-8FCD-07A4-1035-21E574579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2" y="1439"/>
              <a:ext cx="1430" cy="136"/>
            </a:xfrm>
            <a:prstGeom prst="rect">
              <a:avLst/>
            </a:prstGeom>
            <a:solidFill>
              <a:srgbClr val="E8E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Rectangle 101">
              <a:extLst>
                <a:ext uri="{FF2B5EF4-FFF2-40B4-BE49-F238E27FC236}">
                  <a16:creationId xmlns:a16="http://schemas.microsoft.com/office/drawing/2014/main" id="{A8F0A57D-3D77-F52A-CEE5-C300AC71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2" y="1439"/>
              <a:ext cx="1429" cy="136"/>
            </a:xfrm>
            <a:prstGeom prst="rect">
              <a:avLst/>
            </a:prstGeom>
            <a:noFill/>
            <a:ln w="1588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3" name="Rectangle 102">
              <a:extLst>
                <a:ext uri="{FF2B5EF4-FFF2-40B4-BE49-F238E27FC236}">
                  <a16:creationId xmlns:a16="http://schemas.microsoft.com/office/drawing/2014/main" id="{34755F26-EC65-BC3C-F00F-5952873E9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435"/>
              <a:ext cx="38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dirty="0">
                  <a:ln>
                    <a:noFill/>
                  </a:ln>
                  <a:solidFill>
                    <a:srgbClr val="1A1A1A"/>
                  </a:solidFill>
                  <a:effectLst/>
                  <a:latin typeface="Segoe UI" panose="020B0502040204020203" pitchFamily="34" charset="0"/>
                </a:rPr>
                <a:t>Neutral Gray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4" name="Rectangle 103">
              <a:extLst>
                <a:ext uri="{FF2B5EF4-FFF2-40B4-BE49-F238E27FC236}">
                  <a16:creationId xmlns:a16="http://schemas.microsoft.com/office/drawing/2014/main" id="{B81AAAC1-86AE-E75F-941C-AB9A2CF58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502"/>
              <a:ext cx="1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E8E6DF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5" name="Rectangle 14">
              <a:extLst>
                <a:ext uri="{FF2B5EF4-FFF2-40B4-BE49-F238E27FC236}">
                  <a16:creationId xmlns:a16="http://schemas.microsoft.com/office/drawing/2014/main" id="{EB0437A5-6694-879B-F94E-9FA34DFD9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1724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6" name="Rectangle 95">
              <a:extLst>
                <a:ext uri="{FF2B5EF4-FFF2-40B4-BE49-F238E27FC236}">
                  <a16:creationId xmlns:a16="http://schemas.microsoft.com/office/drawing/2014/main" id="{7CF198F9-1D72-F8CC-3A2E-9B2DAE529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1" y="1723"/>
              <a:ext cx="111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 Black" panose="020B0A02040204020203" pitchFamily="34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60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4" r:id="rId1"/>
    <p:sldLayoutId id="2147484975" r:id="rId2"/>
    <p:sldLayoutId id="2147484976" r:id="rId3"/>
    <p:sldLayoutId id="2147484977" r:id="rId4"/>
    <p:sldLayoutId id="2147484978" r:id="rId5"/>
    <p:sldLayoutId id="2147484979" r:id="rId6"/>
    <p:sldLayoutId id="2147484980" r:id="rId7"/>
    <p:sldLayoutId id="2147484981" r:id="rId8"/>
    <p:sldLayoutId id="2147484982" r:id="rId9"/>
    <p:sldLayoutId id="2147484983" r:id="rId10"/>
    <p:sldLayoutId id="2147484984" r:id="rId11"/>
    <p:sldLayoutId id="2147484985" r:id="rId12"/>
    <p:sldLayoutId id="2147484986" r:id="rId13"/>
    <p:sldLayoutId id="2147484987" r:id="rId14"/>
    <p:sldLayoutId id="2147484988" r:id="rId15"/>
    <p:sldLayoutId id="2147484989" r:id="rId16"/>
    <p:sldLayoutId id="2147484990" r:id="rId17"/>
    <p:sldLayoutId id="2147484991" r:id="rId18"/>
    <p:sldLayoutId id="2147484992" r:id="rId19"/>
    <p:sldLayoutId id="2147484993" r:id="rId20"/>
    <p:sldLayoutId id="2147484994" r:id="rId21"/>
    <p:sldLayoutId id="2147484995" r:id="rId22"/>
    <p:sldLayoutId id="2147484996" r:id="rId23"/>
    <p:sldLayoutId id="2147484997" r:id="rId24"/>
    <p:sldLayoutId id="2147484998" r:id="rId25"/>
    <p:sldLayoutId id="2147484999" r:id="rId26"/>
    <p:sldLayoutId id="2147485000" r:id="rId27"/>
    <p:sldLayoutId id="2147485002" r:id="rId28"/>
    <p:sldLayoutId id="2147485001" r:id="rId29"/>
    <p:sldLayoutId id="2147485003" r:id="rId30"/>
    <p:sldLayoutId id="2147485004" r:id="rId31"/>
    <p:sldLayoutId id="2147485005" r:id="rId32"/>
    <p:sldLayoutId id="2147485006" r:id="rId33"/>
    <p:sldLayoutId id="2147485007" r:id="rId34"/>
    <p:sldLayoutId id="2147485008" r:id="rId35"/>
    <p:sldLayoutId id="2147485009" r:id="rId36"/>
    <p:sldLayoutId id="2147485010" r:id="rId37"/>
    <p:sldLayoutId id="2147485012" r:id="rId38"/>
    <p:sldLayoutId id="2147485011" r:id="rId39"/>
    <p:sldLayoutId id="2147485013" r:id="rId40"/>
    <p:sldLayoutId id="2147485014" r:id="rId41"/>
    <p:sldLayoutId id="2147485015" r:id="rId42"/>
    <p:sldLayoutId id="2147485016" r:id="rId43"/>
    <p:sldLayoutId id="2147485017" r:id="rId44"/>
    <p:sldLayoutId id="2147485018" r:id="rId45"/>
    <p:sldLayoutId id="2147485019" r:id="rId46"/>
    <p:sldLayoutId id="2147485020" r:id="rId47"/>
    <p:sldLayoutId id="2147485021" r:id="rId48"/>
    <p:sldLayoutId id="2147485022" r:id="rId49"/>
    <p:sldLayoutId id="2147485023" r:id="rId50"/>
    <p:sldLayoutId id="2147485024" r:id="rId51"/>
    <p:sldLayoutId id="2147485025" r:id="rId52"/>
    <p:sldLayoutId id="2147485026" r:id="rId53"/>
    <p:sldLayoutId id="2147485027" r:id="rId54"/>
    <p:sldLayoutId id="2147485028" r:id="rId55"/>
    <p:sldLayoutId id="2147485029" r:id="rId56"/>
    <p:sldLayoutId id="2147485030" r:id="rId57"/>
    <p:sldLayoutId id="2147485031" r:id="rId58"/>
    <p:sldLayoutId id="2147485032" r:id="rId59"/>
    <p:sldLayoutId id="2147485034" r:id="rId60"/>
    <p:sldLayoutId id="2147485033" r:id="rId61"/>
    <p:sldLayoutId id="2147485035" r:id="rId62"/>
    <p:sldLayoutId id="2147485036" r:id="rId63"/>
    <p:sldLayoutId id="2147485037" r:id="rId64"/>
    <p:sldLayoutId id="2147485038" r:id="rId65"/>
    <p:sldLayoutId id="2147485039" r:id="rId66"/>
    <p:sldLayoutId id="2147485040" r:id="rId67"/>
    <p:sldLayoutId id="2147485041" r:id="rId68"/>
    <p:sldLayoutId id="2147485042" r:id="rId69"/>
    <p:sldLayoutId id="2147485043" r:id="rId70"/>
    <p:sldLayoutId id="2147485044" r:id="rId71"/>
    <p:sldLayoutId id="2147485045" r:id="rId72"/>
    <p:sldLayoutId id="2147485046" r:id="rId73"/>
    <p:sldLayoutId id="2147485047" r:id="rId74"/>
    <p:sldLayoutId id="2147485048" r:id="rId75"/>
    <p:sldLayoutId id="2147485049" r:id="rId76"/>
    <p:sldLayoutId id="2147485050" r:id="rId77"/>
    <p:sldLayoutId id="2147485051" r:id="rId78"/>
    <p:sldLayoutId id="2147485052" r:id="rId79"/>
    <p:sldLayoutId id="2147485053" r:id="rId80"/>
    <p:sldLayoutId id="2147485054" r:id="rId81"/>
    <p:sldLayoutId id="2147485055" r:id="rId82"/>
    <p:sldLayoutId id="2147485056" r:id="rId83"/>
    <p:sldLayoutId id="2147485057" r:id="rId8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lang="en-US" sz="2800" kern="1200" spc="0" baseline="0" dirty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585216"/>
            <a:ext cx="1043025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066C27D-9E85-728F-F255-3A731EC66D25}"/>
              </a:ext>
            </a:extLst>
          </p:cNvPr>
          <p:cNvGrpSpPr/>
          <p:nvPr/>
        </p:nvGrpSpPr>
        <p:grpSpPr>
          <a:xfrm rot="5400000">
            <a:off x="10666449" y="3959962"/>
            <a:ext cx="4597400" cy="1248872"/>
            <a:chOff x="2983209" y="3959962"/>
            <a:chExt cx="4597400" cy="124887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46592D0-C1CD-74A0-2C7F-3337241D77DB}"/>
                </a:ext>
              </a:extLst>
            </p:cNvPr>
            <p:cNvGrpSpPr/>
            <p:nvPr/>
          </p:nvGrpSpPr>
          <p:grpSpPr>
            <a:xfrm>
              <a:off x="4130985" y="4976997"/>
              <a:ext cx="1122349" cy="231837"/>
              <a:chOff x="4135734" y="4976997"/>
              <a:chExt cx="1120775" cy="23183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F91CEFFA-747B-15D9-6F1F-08C1FB0DC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5FF078E-F971-F049-5B6C-211FC5008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5734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C14EA5-9927-8FE5-49F3-BE053411837B}"/>
                </a:ext>
              </a:extLst>
            </p:cNvPr>
            <p:cNvGrpSpPr/>
            <p:nvPr/>
          </p:nvGrpSpPr>
          <p:grpSpPr>
            <a:xfrm>
              <a:off x="2989559" y="4976997"/>
              <a:ext cx="1122349" cy="231837"/>
              <a:chOff x="2989559" y="4976997"/>
              <a:chExt cx="1120775" cy="231837"/>
            </a:xfrm>
          </p:grpSpPr>
          <p:sp>
            <p:nvSpPr>
              <p:cNvPr id="68" name="Rectangle 62">
                <a:extLst>
                  <a:ext uri="{FF2B5EF4-FFF2-40B4-BE49-F238E27FC236}">
                    <a16:creationId xmlns:a16="http://schemas.microsoft.com/office/drawing/2014/main" id="{49F83C97-7FC0-CE8B-F534-3CC32978B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solidFill>
                <a:srgbClr val="F4F3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Rectangle 63">
                <a:extLst>
                  <a:ext uri="{FF2B5EF4-FFF2-40B4-BE49-F238E27FC236}">
                    <a16:creationId xmlns:a16="http://schemas.microsoft.com/office/drawing/2014/main" id="{78E83E2F-0F4E-6A6F-EE19-272FC88EAB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559" y="4976997"/>
                <a:ext cx="1120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5" name="Rectangle 69">
              <a:extLst>
                <a:ext uri="{FF2B5EF4-FFF2-40B4-BE49-F238E27FC236}">
                  <a16:creationId xmlns:a16="http://schemas.microsoft.com/office/drawing/2014/main" id="{A174F70B-619A-757B-59BD-43117F92D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724853"/>
              <a:ext cx="1122349" cy="231837"/>
            </a:xfrm>
            <a:prstGeom prst="rect">
              <a:avLst/>
            </a:prstGeom>
            <a:solidFill>
              <a:srgbClr val="2A4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21B60493-3B49-BCF6-0390-7956AC41A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724853"/>
              <a:ext cx="1122349" cy="231837"/>
            </a:xfrm>
            <a:prstGeom prst="rect">
              <a:avLst/>
            </a:prstGeom>
            <a:solidFill>
              <a:srgbClr val="702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C0652BC-3B51-F453-BE75-C357C3666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724853"/>
              <a:ext cx="1122349" cy="231837"/>
            </a:xfrm>
            <a:prstGeom prst="rect">
              <a:avLst/>
            </a:prstGeom>
            <a:solidFill>
              <a:srgbClr val="732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Rectangle 54">
              <a:extLst>
                <a:ext uri="{FF2B5EF4-FFF2-40B4-BE49-F238E27FC236}">
                  <a16:creationId xmlns:a16="http://schemas.microsoft.com/office/drawing/2014/main" id="{71861493-157F-15D0-0E4D-F0C5B0547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724853"/>
              <a:ext cx="1122349" cy="231837"/>
            </a:xfrm>
            <a:prstGeom prst="rect">
              <a:avLst/>
            </a:prstGeom>
            <a:solidFill>
              <a:srgbClr val="73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026A31-A3BD-9111-4B93-2D98FA1F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479479"/>
              <a:ext cx="1122349" cy="231837"/>
            </a:xfrm>
            <a:prstGeom prst="rect">
              <a:avLst/>
            </a:prstGeom>
            <a:solidFill>
              <a:srgbClr val="F43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Rectangle 50">
              <a:extLst>
                <a:ext uri="{FF2B5EF4-FFF2-40B4-BE49-F238E27FC236}">
                  <a16:creationId xmlns:a16="http://schemas.microsoft.com/office/drawing/2014/main" id="{2482639C-6DA9-6072-B023-A0B32319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479479"/>
              <a:ext cx="1122349" cy="231837"/>
            </a:xfrm>
            <a:prstGeom prst="rect">
              <a:avLst/>
            </a:prstGeom>
            <a:solidFill>
              <a:srgbClr val="FF5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Rectangle 65">
              <a:extLst>
                <a:ext uri="{FF2B5EF4-FFF2-40B4-BE49-F238E27FC236}">
                  <a16:creationId xmlns:a16="http://schemas.microsoft.com/office/drawing/2014/main" id="{4E6D1934-44C4-DE10-FEF5-98A7D62D1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479479"/>
              <a:ext cx="1122349" cy="231837"/>
            </a:xfrm>
            <a:prstGeom prst="rect">
              <a:avLst/>
            </a:prstGeom>
            <a:solidFill>
              <a:srgbClr val="007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4978831E-F211-2FDD-D3E9-F0DAB7B13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479479"/>
              <a:ext cx="1122349" cy="231837"/>
            </a:xfrm>
            <a:prstGeom prst="rect">
              <a:avLst/>
            </a:prstGeom>
            <a:solidFill>
              <a:srgbClr val="C73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80715EE-428F-E0CF-1D68-C2DE1BD37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985" y="4235797"/>
              <a:ext cx="1122349" cy="231837"/>
            </a:xfrm>
            <a:prstGeom prst="rect">
              <a:avLst/>
            </a:prstGeom>
            <a:solidFill>
              <a:srgbClr val="FFB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C39CC427-FB3C-D2FE-003B-943C483B6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9559" y="4235797"/>
              <a:ext cx="1122349" cy="231837"/>
            </a:xfrm>
            <a:prstGeom prst="rect">
              <a:avLst/>
            </a:prstGeom>
            <a:solidFill>
              <a:srgbClr val="FFA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73">
              <a:extLst>
                <a:ext uri="{FF2B5EF4-FFF2-40B4-BE49-F238E27FC236}">
                  <a16:creationId xmlns:a16="http://schemas.microsoft.com/office/drawing/2014/main" id="{F3144CCC-4AD3-B1CD-BCE7-C1FAA5A50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129" y="4235797"/>
              <a:ext cx="1122349" cy="231837"/>
            </a:xfrm>
            <a:prstGeom prst="rect">
              <a:avLst/>
            </a:prstGeom>
            <a:solidFill>
              <a:srgbClr val="8DC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Rectangle 93">
              <a:extLst>
                <a:ext uri="{FF2B5EF4-FFF2-40B4-BE49-F238E27FC236}">
                  <a16:creationId xmlns:a16="http://schemas.microsoft.com/office/drawing/2014/main" id="{77ABFAA8-52C9-1BB4-FA13-DDB01E804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703" y="4235797"/>
              <a:ext cx="1122349" cy="231837"/>
            </a:xfrm>
            <a:prstGeom prst="rect">
              <a:avLst/>
            </a:prstGeom>
            <a:solidFill>
              <a:srgbClr val="CD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137B142-8F3E-888F-77BD-B3E785F3AC9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983209" y="3959962"/>
              <a:ext cx="4597400" cy="1247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62AC6996-0BBA-C1F2-BEEF-A233569FAD65}"/>
                </a:ext>
              </a:extLst>
            </p:cNvPr>
            <p:cNvGrpSpPr/>
            <p:nvPr/>
          </p:nvGrpSpPr>
          <p:grpSpPr>
            <a:xfrm>
              <a:off x="4161941" y="4724853"/>
              <a:ext cx="208390" cy="208938"/>
              <a:chOff x="4150022" y="4707931"/>
              <a:chExt cx="208390" cy="20893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592392A-18BB-F649-4618-76E955415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B3B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B3B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65ABF78-0E45-DAD9-5676-2EC9DD3CD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3209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8310E1A-F13F-7183-49F9-75ECFB436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839925"/>
                <a:ext cx="20839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73262F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CC9F93BD-8E78-4AF6-CBF6-40F69BE0EC42}"/>
                </a:ext>
              </a:extLst>
            </p:cNvPr>
            <p:cNvGrpSpPr/>
            <p:nvPr/>
          </p:nvGrpSpPr>
          <p:grpSpPr>
            <a:xfrm>
              <a:off x="4161941" y="4235797"/>
              <a:ext cx="209994" cy="207246"/>
              <a:chOff x="4150022" y="4220567"/>
              <a:chExt cx="209994" cy="207246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89CC2DF-20EF-2163-86E0-DEC66DA62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3262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3262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E420085-C71E-ECCF-AF31-48FA8297D0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3209" y="4220567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7D4161B-14DB-3C6F-49FA-0E641FA97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350869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FFB3BB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F982A3D-0487-1A0D-A037-144D9914D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941" y="4998428"/>
              <a:ext cx="192360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FFFFFF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94DC77AE-A152-25B2-6C03-68D92DF002A1}"/>
                </a:ext>
              </a:extLst>
            </p:cNvPr>
            <p:cNvGrpSpPr/>
            <p:nvPr/>
          </p:nvGrpSpPr>
          <p:grpSpPr>
            <a:xfrm>
              <a:off x="3020515" y="4479479"/>
              <a:ext cx="209994" cy="208939"/>
              <a:chOff x="3003847" y="4465941"/>
              <a:chExt cx="209994" cy="208939"/>
            </a:xfrm>
          </p:grpSpPr>
          <p:sp>
            <p:nvSpPr>
              <p:cNvPr id="57" name="Rectangle 51">
                <a:extLst>
                  <a:ext uri="{FF2B5EF4-FFF2-40B4-BE49-F238E27FC236}">
                    <a16:creationId xmlns:a16="http://schemas.microsoft.com/office/drawing/2014/main" id="{895F5902-BFBD-125B-3FEB-4CBC9AC0F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847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2">
                <a:extLst>
                  <a:ext uri="{FF2B5EF4-FFF2-40B4-BE49-F238E27FC236}">
                    <a16:creationId xmlns:a16="http://schemas.microsoft.com/office/drawing/2014/main" id="{103F56FC-3C85-D11C-15B5-5B86752DF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86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3">
                <a:extLst>
                  <a:ext uri="{FF2B5EF4-FFF2-40B4-BE49-F238E27FC236}">
                    <a16:creationId xmlns:a16="http://schemas.microsoft.com/office/drawing/2014/main" id="{1326CD1E-7B9A-8A72-C172-F4E85177A8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847" y="4597936"/>
                <a:ext cx="20999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FF5C39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4CA32E28-13DC-C098-2609-0F749347B3A0}"/>
                </a:ext>
              </a:extLst>
            </p:cNvPr>
            <p:cNvGrpSpPr/>
            <p:nvPr/>
          </p:nvGrpSpPr>
          <p:grpSpPr>
            <a:xfrm>
              <a:off x="3020515" y="4724853"/>
              <a:ext cx="221214" cy="208938"/>
              <a:chOff x="3003847" y="4707931"/>
              <a:chExt cx="221214" cy="208938"/>
            </a:xfrm>
          </p:grpSpPr>
          <p:sp>
            <p:nvSpPr>
              <p:cNvPr id="61" name="Rectangle 55">
                <a:extLst>
                  <a:ext uri="{FF2B5EF4-FFF2-40B4-BE49-F238E27FC236}">
                    <a16:creationId xmlns:a16="http://schemas.microsoft.com/office/drawing/2014/main" id="{A098F3E4-C71B-9115-28EA-8418062C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847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A38B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FFA38B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6">
                <a:extLst>
                  <a:ext uri="{FF2B5EF4-FFF2-40B4-BE49-F238E27FC236}">
                    <a16:creationId xmlns:a16="http://schemas.microsoft.com/office/drawing/2014/main" id="{A144836B-B6FD-EC56-A2FF-32C97598B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8622" y="470793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7">
                <a:extLst>
                  <a:ext uri="{FF2B5EF4-FFF2-40B4-BE49-F238E27FC236}">
                    <a16:creationId xmlns:a16="http://schemas.microsoft.com/office/drawing/2014/main" id="{B4B4A50A-B0AB-3249-578C-C74260F52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847" y="4839925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73391D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16F9D676-15C5-A3E3-4D1C-EFE6430F4CE0}"/>
                </a:ext>
              </a:extLst>
            </p:cNvPr>
            <p:cNvGrpSpPr/>
            <p:nvPr/>
          </p:nvGrpSpPr>
          <p:grpSpPr>
            <a:xfrm>
              <a:off x="3020515" y="4235797"/>
              <a:ext cx="213200" cy="207246"/>
              <a:chOff x="3003847" y="4220567"/>
              <a:chExt cx="213200" cy="207246"/>
            </a:xfrm>
          </p:grpSpPr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D674A0B8-6B78-ECA6-EC9D-4CE7A3185FEF}"/>
                  </a:ext>
                </a:extLst>
              </p:cNvPr>
              <p:cNvGrpSpPr/>
              <p:nvPr/>
            </p:nvGrpSpPr>
            <p:grpSpPr>
              <a:xfrm>
                <a:off x="3003847" y="4220567"/>
                <a:ext cx="200955" cy="153888"/>
                <a:chOff x="3003847" y="4220567"/>
                <a:chExt cx="200955" cy="153888"/>
              </a:xfrm>
            </p:grpSpPr>
            <p:sp>
              <p:nvSpPr>
                <p:cNvPr id="65" name="Rectangle 59">
                  <a:extLst>
                    <a:ext uri="{FF2B5EF4-FFF2-40B4-BE49-F238E27FC236}">
                      <a16:creationId xmlns:a16="http://schemas.microsoft.com/office/drawing/2014/main" id="{A07F7F4E-CE01-4B75-1EB8-848F1A98AA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03847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73391D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rgbClr val="73391D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Rectangle 60">
                  <a:extLst>
                    <a:ext uri="{FF2B5EF4-FFF2-40B4-BE49-F238E27FC236}">
                      <a16:creationId xmlns:a16="http://schemas.microsoft.com/office/drawing/2014/main" id="{E90485C9-55AD-E0C2-34CA-66E40F03B7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08622" y="4220567"/>
                  <a:ext cx="96180" cy="153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1000" b="1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egoe UI Black" panose="020B0A02040204020203" pitchFamily="34" charset="0"/>
                    </a:rPr>
                    <a:t>A</a:t>
                  </a:r>
                  <a:endPara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67" name="Rectangle 61">
                <a:extLst>
                  <a:ext uri="{FF2B5EF4-FFF2-40B4-BE49-F238E27FC236}">
                    <a16:creationId xmlns:a16="http://schemas.microsoft.com/office/drawing/2014/main" id="{A37954AB-F66D-09B1-C2BD-5ACDC4C114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847" y="4350869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FFA38B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" name="Rectangle 64">
              <a:extLst>
                <a:ext uri="{FF2B5EF4-FFF2-40B4-BE49-F238E27FC236}">
                  <a16:creationId xmlns:a16="http://schemas.microsoft.com/office/drawing/2014/main" id="{E6BD7DAA-1203-86EB-90AF-4CB405BBB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0515" y="4998428"/>
              <a:ext cx="201978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F4F3F5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B78A64DE-6215-4C7D-CB69-916710B74D83}"/>
                </a:ext>
              </a:extLst>
            </p:cNvPr>
            <p:cNvGrpSpPr/>
            <p:nvPr/>
          </p:nvGrpSpPr>
          <p:grpSpPr>
            <a:xfrm>
              <a:off x="6455085" y="4479479"/>
              <a:ext cx="221214" cy="208939"/>
              <a:chOff x="6440784" y="4467633"/>
              <a:chExt cx="221214" cy="208939"/>
            </a:xfrm>
          </p:grpSpPr>
          <p:sp>
            <p:nvSpPr>
              <p:cNvPr id="72" name="Rectangle 66">
                <a:extLst>
                  <a:ext uri="{FF2B5EF4-FFF2-40B4-BE49-F238E27FC236}">
                    <a16:creationId xmlns:a16="http://schemas.microsoft.com/office/drawing/2014/main" id="{3C25E052-E70A-9985-665A-7BF72068FA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3" name="Rectangle 67">
                <a:extLst>
                  <a:ext uri="{FF2B5EF4-FFF2-40B4-BE49-F238E27FC236}">
                    <a16:creationId xmlns:a16="http://schemas.microsoft.com/office/drawing/2014/main" id="{26866EA9-D870-8B6F-E09C-4BF7BC3AE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559" y="4467633"/>
                <a:ext cx="86562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id="{A1A5AC1F-B80A-3740-4DB5-2A2903E1F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599628"/>
                <a:ext cx="221214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" panose="020B0502040204020203" pitchFamily="34" charset="0"/>
                  </a:rPr>
                  <a:t>0078D4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D827A894-B698-2BCA-F167-5B781D78197E}"/>
                </a:ext>
              </a:extLst>
            </p:cNvPr>
            <p:cNvGrpSpPr/>
            <p:nvPr/>
          </p:nvGrpSpPr>
          <p:grpSpPr>
            <a:xfrm>
              <a:off x="6455085" y="4724853"/>
              <a:ext cx="214802" cy="208939"/>
              <a:chOff x="6440784" y="4709623"/>
              <a:chExt cx="214802" cy="208939"/>
            </a:xfrm>
          </p:grpSpPr>
          <p:sp>
            <p:nvSpPr>
              <p:cNvPr id="76" name="Rectangle 70">
                <a:extLst>
                  <a:ext uri="{FF2B5EF4-FFF2-40B4-BE49-F238E27FC236}">
                    <a16:creationId xmlns:a16="http://schemas.microsoft.com/office/drawing/2014/main" id="{E00F9C9C-33CE-9310-6C5E-B684386161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8DC8E8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8DC8E8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7" name="Rectangle 71">
                <a:extLst>
                  <a:ext uri="{FF2B5EF4-FFF2-40B4-BE49-F238E27FC236}">
                    <a16:creationId xmlns:a16="http://schemas.microsoft.com/office/drawing/2014/main" id="{C336D1AC-24F2-3D85-B4EA-6CEF1387C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559" y="470962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8" name="Rectangle 72">
                <a:extLst>
                  <a:ext uri="{FF2B5EF4-FFF2-40B4-BE49-F238E27FC236}">
                    <a16:creationId xmlns:a16="http://schemas.microsoft.com/office/drawing/2014/main" id="{B487530C-87BB-6282-289D-CD211AE8C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841618"/>
                <a:ext cx="214802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2A446F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C6B358CB-8244-C3C8-2F51-79969683929B}"/>
                </a:ext>
              </a:extLst>
            </p:cNvPr>
            <p:cNvGrpSpPr/>
            <p:nvPr/>
          </p:nvGrpSpPr>
          <p:grpSpPr>
            <a:xfrm>
              <a:off x="6455085" y="4235797"/>
              <a:ext cx="222818" cy="207246"/>
              <a:chOff x="6440784" y="4222259"/>
              <a:chExt cx="222818" cy="207246"/>
            </a:xfrm>
          </p:grpSpPr>
          <p:sp>
            <p:nvSpPr>
              <p:cNvPr id="80" name="Rectangle 74">
                <a:extLst>
                  <a:ext uri="{FF2B5EF4-FFF2-40B4-BE49-F238E27FC236}">
                    <a16:creationId xmlns:a16="http://schemas.microsoft.com/office/drawing/2014/main" id="{F8EEFBD4-BCC8-9B51-82E9-5FEE4E034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2A446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2A446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75">
                <a:extLst>
                  <a:ext uri="{FF2B5EF4-FFF2-40B4-BE49-F238E27FC236}">
                    <a16:creationId xmlns:a16="http://schemas.microsoft.com/office/drawing/2014/main" id="{5B380C53-82FA-1B4B-30BF-798A5B2F88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5559" y="4222259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76">
                <a:extLst>
                  <a:ext uri="{FF2B5EF4-FFF2-40B4-BE49-F238E27FC236}">
                    <a16:creationId xmlns:a16="http://schemas.microsoft.com/office/drawing/2014/main" id="{5220604C-6208-C2D5-0A1F-68306385E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0784" y="4352561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8DC8E8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59EE6F8-A27B-1F22-044B-E55CC3E02DA7}"/>
                </a:ext>
              </a:extLst>
            </p:cNvPr>
            <p:cNvGrpSpPr>
              <a:grpSpLocks/>
            </p:cNvGrpSpPr>
            <p:nvPr/>
          </p:nvGrpSpPr>
          <p:grpSpPr>
            <a:xfrm>
              <a:off x="5282703" y="3983653"/>
              <a:ext cx="2263775" cy="231837"/>
              <a:chOff x="5282703" y="3983653"/>
              <a:chExt cx="2263775" cy="231837"/>
            </a:xfrm>
          </p:grpSpPr>
          <p:sp>
            <p:nvSpPr>
              <p:cNvPr id="83" name="Rectangle 80">
                <a:extLst>
                  <a:ext uri="{FF2B5EF4-FFF2-40B4-BE49-F238E27FC236}">
                    <a16:creationId xmlns:a16="http://schemas.microsoft.com/office/drawing/2014/main" id="{3D2A98B8-E200-678A-E8D0-7F915BF24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Rectangle 81">
                <a:extLst>
                  <a:ext uri="{FF2B5EF4-FFF2-40B4-BE49-F238E27FC236}">
                    <a16:creationId xmlns:a16="http://schemas.microsoft.com/office/drawing/2014/main" id="{0A33A553-B149-6F5D-639E-0E68F58F1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82">
                <a:extLst>
                  <a:ext uri="{FF2B5EF4-FFF2-40B4-BE49-F238E27FC236}">
                    <a16:creationId xmlns:a16="http://schemas.microsoft.com/office/drawing/2014/main" id="{C8B6E6AD-D8D0-9276-C59C-36AE25B7F9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custGeom>
                <a:avLst/>
                <a:gdLst>
                  <a:gd name="T0" fmla="*/ 0 w 15200"/>
                  <a:gd name="T1" fmla="*/ 4 h 960"/>
                  <a:gd name="T2" fmla="*/ 4 w 15200"/>
                  <a:gd name="T3" fmla="*/ 0 h 960"/>
                  <a:gd name="T4" fmla="*/ 15196 w 15200"/>
                  <a:gd name="T5" fmla="*/ 0 h 960"/>
                  <a:gd name="T6" fmla="*/ 15200 w 15200"/>
                  <a:gd name="T7" fmla="*/ 4 h 960"/>
                  <a:gd name="T8" fmla="*/ 15200 w 15200"/>
                  <a:gd name="T9" fmla="*/ 956 h 960"/>
                  <a:gd name="T10" fmla="*/ 15196 w 15200"/>
                  <a:gd name="T11" fmla="*/ 960 h 960"/>
                  <a:gd name="T12" fmla="*/ 4 w 15200"/>
                  <a:gd name="T13" fmla="*/ 960 h 960"/>
                  <a:gd name="T14" fmla="*/ 0 w 15200"/>
                  <a:gd name="T15" fmla="*/ 956 h 960"/>
                  <a:gd name="T16" fmla="*/ 0 w 15200"/>
                  <a:gd name="T17" fmla="*/ 4 h 960"/>
                  <a:gd name="T18" fmla="*/ 8 w 15200"/>
                  <a:gd name="T19" fmla="*/ 956 h 960"/>
                  <a:gd name="T20" fmla="*/ 4 w 15200"/>
                  <a:gd name="T21" fmla="*/ 952 h 960"/>
                  <a:gd name="T22" fmla="*/ 15196 w 15200"/>
                  <a:gd name="T23" fmla="*/ 952 h 960"/>
                  <a:gd name="T24" fmla="*/ 15192 w 15200"/>
                  <a:gd name="T25" fmla="*/ 956 h 960"/>
                  <a:gd name="T26" fmla="*/ 15192 w 15200"/>
                  <a:gd name="T27" fmla="*/ 4 h 960"/>
                  <a:gd name="T28" fmla="*/ 15196 w 15200"/>
                  <a:gd name="T29" fmla="*/ 8 h 960"/>
                  <a:gd name="T30" fmla="*/ 4 w 15200"/>
                  <a:gd name="T31" fmla="*/ 8 h 960"/>
                  <a:gd name="T32" fmla="*/ 8 w 15200"/>
                  <a:gd name="T33" fmla="*/ 4 h 960"/>
                  <a:gd name="T34" fmla="*/ 8 w 15200"/>
                  <a:gd name="T35" fmla="*/ 956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00" h="960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lnTo>
                      <a:pt x="15196" y="0"/>
                    </a:lnTo>
                    <a:cubicBezTo>
                      <a:pt x="15199" y="0"/>
                      <a:pt x="15200" y="2"/>
                      <a:pt x="15200" y="4"/>
                    </a:cubicBezTo>
                    <a:lnTo>
                      <a:pt x="15200" y="956"/>
                    </a:lnTo>
                    <a:cubicBezTo>
                      <a:pt x="15200" y="959"/>
                      <a:pt x="15199" y="960"/>
                      <a:pt x="15196" y="960"/>
                    </a:cubicBezTo>
                    <a:lnTo>
                      <a:pt x="4" y="960"/>
                    </a:lnTo>
                    <a:cubicBezTo>
                      <a:pt x="2" y="960"/>
                      <a:pt x="0" y="959"/>
                      <a:pt x="0" y="956"/>
                    </a:cubicBezTo>
                    <a:lnTo>
                      <a:pt x="0" y="4"/>
                    </a:lnTo>
                    <a:close/>
                    <a:moveTo>
                      <a:pt x="8" y="956"/>
                    </a:moveTo>
                    <a:lnTo>
                      <a:pt x="4" y="952"/>
                    </a:lnTo>
                    <a:lnTo>
                      <a:pt x="15196" y="952"/>
                    </a:lnTo>
                    <a:lnTo>
                      <a:pt x="15192" y="956"/>
                    </a:lnTo>
                    <a:lnTo>
                      <a:pt x="15192" y="4"/>
                    </a:lnTo>
                    <a:lnTo>
                      <a:pt x="15196" y="8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8" y="95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Rectangle 83">
                <a:extLst>
                  <a:ext uri="{FF2B5EF4-FFF2-40B4-BE49-F238E27FC236}">
                    <a16:creationId xmlns:a16="http://schemas.microsoft.com/office/drawing/2014/main" id="{0926B1ED-665F-EE39-BA4D-70CE150DA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2703" y="3983653"/>
                <a:ext cx="2263775" cy="231837"/>
              </a:xfrm>
              <a:prstGeom prst="rect">
                <a:avLst/>
              </a:prstGeom>
              <a:solidFill>
                <a:srgbClr val="091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03A39392-6759-F08C-7000-160D5DC0E292}"/>
                </a:ext>
              </a:extLst>
            </p:cNvPr>
            <p:cNvGrpSpPr/>
            <p:nvPr/>
          </p:nvGrpSpPr>
          <p:grpSpPr>
            <a:xfrm>
              <a:off x="5313659" y="4005084"/>
              <a:ext cx="498534" cy="192016"/>
              <a:chOff x="5300959" y="3988730"/>
              <a:chExt cx="498534" cy="192016"/>
            </a:xfrm>
          </p:grpSpPr>
          <p:sp>
            <p:nvSpPr>
              <p:cNvPr id="87" name="Rectangle 84">
                <a:extLst>
                  <a:ext uri="{FF2B5EF4-FFF2-40B4-BE49-F238E27FC236}">
                    <a16:creationId xmlns:a16="http://schemas.microsoft.com/office/drawing/2014/main" id="{E74C6C74-AA24-4BED-2DE9-C3CEEE41E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0959" y="3988730"/>
                <a:ext cx="49853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Blue Black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88" name="Rectangle 85">
                <a:extLst>
                  <a:ext uri="{FF2B5EF4-FFF2-40B4-BE49-F238E27FC236}">
                    <a16:creationId xmlns:a16="http://schemas.microsoft.com/office/drawing/2014/main" id="{254A3C47-E33D-DC85-0DD1-1F09A870D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0959" y="4103802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091F2C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479D2A2-9248-FADA-F6A8-80F2958F0621}"/>
                </a:ext>
              </a:extLst>
            </p:cNvPr>
            <p:cNvGrpSpPr/>
            <p:nvPr/>
          </p:nvGrpSpPr>
          <p:grpSpPr>
            <a:xfrm>
              <a:off x="5313659" y="4724853"/>
              <a:ext cx="211596" cy="207246"/>
              <a:chOff x="5294609" y="4714700"/>
              <a:chExt cx="211596" cy="207246"/>
            </a:xfrm>
          </p:grpSpPr>
          <p:sp>
            <p:nvSpPr>
              <p:cNvPr id="93" name="Rectangle 90">
                <a:extLst>
                  <a:ext uri="{FF2B5EF4-FFF2-40B4-BE49-F238E27FC236}">
                    <a16:creationId xmlns:a16="http://schemas.microsoft.com/office/drawing/2014/main" id="{7C14974B-01E7-053F-C185-D7AF06732E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CD9BC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CD9BC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4" name="Rectangle 91">
                <a:extLst>
                  <a:ext uri="{FF2B5EF4-FFF2-40B4-BE49-F238E27FC236}">
                    <a16:creationId xmlns:a16="http://schemas.microsoft.com/office/drawing/2014/main" id="{549DD738-C45C-386A-8917-EAAC0DA91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9384" y="4714700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5" name="Rectangle 92">
                <a:extLst>
                  <a:ext uri="{FF2B5EF4-FFF2-40B4-BE49-F238E27FC236}">
                    <a16:creationId xmlns:a16="http://schemas.microsoft.com/office/drawing/2014/main" id="{61D59B05-DAD6-BBC5-343C-A42D46F9C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845002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" panose="020B0502040204020203" pitchFamily="34" charset="0"/>
                  </a:rPr>
                  <a:t>702573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0FB38F0E-9447-70F7-2C96-EE118D6178E7}"/>
                </a:ext>
              </a:extLst>
            </p:cNvPr>
            <p:cNvGrpSpPr/>
            <p:nvPr/>
          </p:nvGrpSpPr>
          <p:grpSpPr>
            <a:xfrm>
              <a:off x="5313659" y="4235797"/>
              <a:ext cx="229230" cy="208939"/>
              <a:chOff x="5294609" y="4225643"/>
              <a:chExt cx="229230" cy="208939"/>
            </a:xfrm>
          </p:grpSpPr>
          <p:sp>
            <p:nvSpPr>
              <p:cNvPr id="97" name="Rectangle 94">
                <a:extLst>
                  <a:ext uri="{FF2B5EF4-FFF2-40B4-BE49-F238E27FC236}">
                    <a16:creationId xmlns:a16="http://schemas.microsoft.com/office/drawing/2014/main" id="{43BBB099-87DC-5BA5-BC4D-B2C9646D6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702573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rgbClr val="702573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8" name="Rectangle 95">
                <a:extLst>
                  <a:ext uri="{FF2B5EF4-FFF2-40B4-BE49-F238E27FC236}">
                    <a16:creationId xmlns:a16="http://schemas.microsoft.com/office/drawing/2014/main" id="{264AF6E2-1295-4160-DA19-2585B3631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9384" y="422564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9" name="Rectangle 96">
                <a:extLst>
                  <a:ext uri="{FF2B5EF4-FFF2-40B4-BE49-F238E27FC236}">
                    <a16:creationId xmlns:a16="http://schemas.microsoft.com/office/drawing/2014/main" id="{C0386FF5-BA0F-B1F4-88CA-8E64D2C66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357638"/>
                <a:ext cx="22923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CD9BCF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4DB690E-251B-681D-745F-89FC4E1C51B3}"/>
                </a:ext>
              </a:extLst>
            </p:cNvPr>
            <p:cNvGrpSpPr/>
            <p:nvPr/>
          </p:nvGrpSpPr>
          <p:grpSpPr>
            <a:xfrm>
              <a:off x="5280323" y="4976997"/>
              <a:ext cx="2263775" cy="231837"/>
              <a:chOff x="5280323" y="4976997"/>
              <a:chExt cx="2263775" cy="231837"/>
            </a:xfrm>
          </p:grpSpPr>
          <p:sp>
            <p:nvSpPr>
              <p:cNvPr id="100" name="Rectangle 97">
                <a:extLst>
                  <a:ext uri="{FF2B5EF4-FFF2-40B4-BE49-F238E27FC236}">
                    <a16:creationId xmlns:a16="http://schemas.microsoft.com/office/drawing/2014/main" id="{9FC9884F-56BC-C520-8E0E-60C18D1D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Rectangle 98">
                <a:extLst>
                  <a:ext uri="{FF2B5EF4-FFF2-40B4-BE49-F238E27FC236}">
                    <a16:creationId xmlns:a16="http://schemas.microsoft.com/office/drawing/2014/main" id="{5EBE61B3-D140-8057-1328-6C3FE7AD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0323" y="4976997"/>
                <a:ext cx="2263775" cy="231837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EE5B0239-44FF-64AE-A0A3-E7AEC4F71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1279" y="4998428"/>
              <a:ext cx="211596" cy="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Segoe UI" panose="020B0502040204020203" pitchFamily="34" charset="0"/>
                </a:rPr>
                <a:t>000000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87256CD-A0D0-C353-3C91-F51DC6CEAA74}"/>
                </a:ext>
              </a:extLst>
            </p:cNvPr>
            <p:cNvGrpSpPr>
              <a:grpSpLocks/>
            </p:cNvGrpSpPr>
            <p:nvPr/>
          </p:nvGrpSpPr>
          <p:grpSpPr>
            <a:xfrm>
              <a:off x="2987973" y="3983653"/>
              <a:ext cx="2263775" cy="231837"/>
              <a:chOff x="2987972" y="3987038"/>
              <a:chExt cx="2268538" cy="230144"/>
            </a:xfrm>
          </p:grpSpPr>
          <p:sp>
            <p:nvSpPr>
              <p:cNvPr id="103" name="Rectangle 100">
                <a:extLst>
                  <a:ext uri="{FF2B5EF4-FFF2-40B4-BE49-F238E27FC236}">
                    <a16:creationId xmlns:a16="http://schemas.microsoft.com/office/drawing/2014/main" id="{9CADF0D7-2065-1313-DBFF-EB0C09C03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solidFill>
                <a:srgbClr val="E8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Rectangle 101">
                <a:extLst>
                  <a:ext uri="{FF2B5EF4-FFF2-40B4-BE49-F238E27FC236}">
                    <a16:creationId xmlns:a16="http://schemas.microsoft.com/office/drawing/2014/main" id="{213DC802-E7FC-525B-6021-DF572FA38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7972" y="3987038"/>
                <a:ext cx="2268538" cy="230144"/>
              </a:xfrm>
              <a:prstGeom prst="rect">
                <a:avLst/>
              </a:prstGeom>
              <a:noFill/>
              <a:ln w="1588" cap="flat">
                <a:solidFill>
                  <a:srgbClr val="BFBFB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8F04B8B-7F04-6D66-32DA-88D780BD0093}"/>
                </a:ext>
              </a:extLst>
            </p:cNvPr>
            <p:cNvGrpSpPr/>
            <p:nvPr/>
          </p:nvGrpSpPr>
          <p:grpSpPr>
            <a:xfrm>
              <a:off x="3018929" y="4005084"/>
              <a:ext cx="615553" cy="190324"/>
              <a:chOff x="3002259" y="3980269"/>
              <a:chExt cx="615553" cy="190324"/>
            </a:xfrm>
          </p:grpSpPr>
          <p:sp>
            <p:nvSpPr>
              <p:cNvPr id="105" name="Rectangle 102">
                <a:extLst>
                  <a:ext uri="{FF2B5EF4-FFF2-40B4-BE49-F238E27FC236}">
                    <a16:creationId xmlns:a16="http://schemas.microsoft.com/office/drawing/2014/main" id="{BB53E1AC-8C2B-8E90-2391-F13AB0E7DB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2259" y="3980269"/>
                <a:ext cx="615553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dirty="0">
                    <a:ln>
                      <a:noFill/>
                    </a:ln>
                    <a:solidFill>
                      <a:srgbClr val="1A1A1A"/>
                    </a:solidFill>
                    <a:effectLst/>
                    <a:latin typeface="Segoe UI" panose="020B0502040204020203" pitchFamily="34" charset="0"/>
                  </a:rPr>
                  <a:t>Neutral Gray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Rectangle 103">
                <a:extLst>
                  <a:ext uri="{FF2B5EF4-FFF2-40B4-BE49-F238E27FC236}">
                    <a16:creationId xmlns:a16="http://schemas.microsoft.com/office/drawing/2014/main" id="{A24372CE-4853-1243-3F7B-9DA51361B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2259" y="4093649"/>
                <a:ext cx="211596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" panose="020B0502040204020203" pitchFamily="34" charset="0"/>
                  </a:rPr>
                  <a:t>E8E6DF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C8DABFC-1CEB-07F7-BB5C-77B402457E04}"/>
                </a:ext>
              </a:extLst>
            </p:cNvPr>
            <p:cNvGrpSpPr/>
            <p:nvPr/>
          </p:nvGrpSpPr>
          <p:grpSpPr>
            <a:xfrm>
              <a:off x="4161941" y="4479479"/>
              <a:ext cx="213200" cy="208939"/>
              <a:chOff x="4150022" y="4465941"/>
              <a:chExt cx="213200" cy="208939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09D7676-24C9-D284-7745-1E0476D2D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465941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E067B62-8905-E5CF-2CE1-AFF4CC56B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0022" y="4597936"/>
                <a:ext cx="213200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F4364C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Rectangle 14">
                <a:extLst>
                  <a:ext uri="{FF2B5EF4-FFF2-40B4-BE49-F238E27FC236}">
                    <a16:creationId xmlns:a16="http://schemas.microsoft.com/office/drawing/2014/main" id="{2ED8ED90-F6E9-2DDA-1208-72514C242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3209" y="4469325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6A5BD4A-5654-7FD6-88CD-CC557137A7E1}"/>
                </a:ext>
              </a:extLst>
            </p:cNvPr>
            <p:cNvGrpSpPr/>
            <p:nvPr/>
          </p:nvGrpSpPr>
          <p:grpSpPr>
            <a:xfrm>
              <a:off x="5313659" y="4479479"/>
              <a:ext cx="222818" cy="212323"/>
              <a:chOff x="5294609" y="4467633"/>
              <a:chExt cx="222818" cy="212323"/>
            </a:xfrm>
          </p:grpSpPr>
          <p:sp>
            <p:nvSpPr>
              <p:cNvPr id="90" name="Rectangle 87">
                <a:extLst>
                  <a:ext uri="{FF2B5EF4-FFF2-40B4-BE49-F238E27FC236}">
                    <a16:creationId xmlns:a16="http://schemas.microsoft.com/office/drawing/2014/main" id="{FA7F27EC-A77A-8BF3-4B0F-B4D399479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1" name="Rectangle 88">
                <a:extLst>
                  <a:ext uri="{FF2B5EF4-FFF2-40B4-BE49-F238E27FC236}">
                    <a16:creationId xmlns:a16="http://schemas.microsoft.com/office/drawing/2014/main" id="{7C28F47B-8AD2-FB82-20F0-2CB83DCA9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609" y="4603012"/>
                <a:ext cx="222818" cy="76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500" b="0" i="0" u="none" strike="noStrike" cap="none" normalizeH="0" baseline="0" dirty="0">
                    <a:ln>
                      <a:noFill/>
                    </a:ln>
                    <a:effectLst/>
                    <a:latin typeface="Segoe UI" panose="020B0502040204020203" pitchFamily="34" charset="0"/>
                  </a:rPr>
                  <a:t>C73ECC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Rectangle 95">
                <a:extLst>
                  <a:ext uri="{FF2B5EF4-FFF2-40B4-BE49-F238E27FC236}">
                    <a16:creationId xmlns:a16="http://schemas.microsoft.com/office/drawing/2014/main" id="{0397442F-6B46-BE99-3B0D-0CDBCE4631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99384" y="4467633"/>
                <a:ext cx="9618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egoe UI Black" panose="020B0A02040204020203" pitchFamily="34" charset="0"/>
                  </a:rPr>
                  <a:t>A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49" name="Footer Placeholder 2">
            <a:extLst>
              <a:ext uri="{FF2B5EF4-FFF2-40B4-BE49-F238E27FC236}">
                <a16:creationId xmlns:a16="http://schemas.microsoft.com/office/drawing/2014/main" id="{D484F4D1-D679-5A64-EFBC-0310E92E663F}"/>
              </a:ext>
            </a:extLst>
          </p:cNvPr>
          <p:cNvSpPr txBox="1">
            <a:spLocks/>
          </p:cNvSpPr>
          <p:nvPr/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367" rtl="0" eaLnBrk="1" latinLnBrk="0" hangingPunct="1">
              <a:defRPr lang="en-US" sz="1000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Copyright Microsoft Corporation. All rights reserved.</a:t>
            </a:r>
          </a:p>
        </p:txBody>
      </p:sp>
      <p:grpSp>
        <p:nvGrpSpPr>
          <p:cNvPr id="3" name="GRID" hidden="1">
            <a:extLst>
              <a:ext uri="{FF2B5EF4-FFF2-40B4-BE49-F238E27FC236}">
                <a16:creationId xmlns:a16="http://schemas.microsoft.com/office/drawing/2014/main" id="{970DFA0D-49C2-23BC-2037-D58068874E0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7A1EE4E-C32A-8E30-D1E9-1833C536A5FE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7CCE22F6-3B26-EC25-BCB3-88BAE653C567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BB78E68-55F2-BC32-9879-C3E40F4BB4C4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19629FD1-C230-F9F9-7567-9A7CF17CC93C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7BC9E81B-BA7B-F93F-EDF6-42DF612CA9BE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78ACB7CB-465C-7F81-7881-9C6F3CAA13A9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A1C7C82-ED63-23D4-F7E2-52CE3B61493D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2A5D29C8-6856-220A-8868-845A31AA0278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4A42FCBB-77E0-C80C-80D3-7DC53210977A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E533227C-9FE0-2513-EE09-755E809C8A49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3F7CC89E-D527-3F19-26D1-D6136FB9190D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519E5B4C-C494-852B-55BB-3DEE5F559153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59C5816-6749-53F7-12C9-9E483364AD39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8485CBC9-78F9-AD91-9985-CA65B8F79C16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4AB97D2A-8A20-054C-409C-4297EC0DF7B9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B8809E92-3277-A21E-9CD6-B13C38AF1DCF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1644739B-47E3-E2E6-45E7-3A7B3A43F2B8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B7626CF-80E8-9759-F565-781E45498F21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D31A77C0-3715-04CE-4E45-CF32203F0390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AF1D600-9848-DD31-E6D4-1C99EFBC7D87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6841993-2B49-FA37-598D-E7D6BD05846F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7701DAA-E6BC-9C37-F4CC-787CF8C30717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DBA1A448-010A-7774-C571-636A8DAD9BC8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33EFFB8-1E53-312B-D64C-52E12326A2BC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D9CD4D63-00CA-5B55-8F96-A2E03276468E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4E69397A-EFE9-5664-C604-8783631659D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F89D67E6-15DD-B0DB-9BB2-80CEC6D80A95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F985991D-A88B-21F6-24D3-5F59BB3F1035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F864E3E-4486-009C-8765-17D12C4D3722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55573013-BCBF-9159-52D9-070290CD302E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42A3A98D-5FFC-86C6-0377-EE41A8B467AB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9363796A-FE3A-6F67-AEEC-EC1EEDD75F25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DB5F062A-CB96-DAFC-C6A9-81B73D0DCC81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4B467C03-9CC3-8E2C-6216-F781800CC99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" name=".64 square" hidden="1">
            <a:extLst>
              <a:ext uri="{FF2B5EF4-FFF2-40B4-BE49-F238E27FC236}">
                <a16:creationId xmlns:a16="http://schemas.microsoft.com/office/drawing/2014/main" id="{1F96B108-C11F-A4BA-78CC-E57B355D728A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5" name=".32 square" hidden="1">
            <a:extLst>
              <a:ext uri="{FF2B5EF4-FFF2-40B4-BE49-F238E27FC236}">
                <a16:creationId xmlns:a16="http://schemas.microsoft.com/office/drawing/2014/main" id="{773AC1A7-AD9F-75D7-F322-025AF00B0C72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F44D917E-94A9-D23F-E00E-F6E9B6DC20A5}"/>
              </a:ext>
            </a:extLst>
          </p:cNvPr>
          <p:cNvCxnSpPr>
            <a:cxnSpLocks/>
          </p:cNvCxnSpPr>
          <p:nvPr userDrawn="1"/>
        </p:nvCxnSpPr>
        <p:spPr>
          <a:xfrm>
            <a:off x="-133350" y="5480902"/>
            <a:ext cx="0" cy="137709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 Placeholder 4">
            <a:extLst>
              <a:ext uri="{FF2B5EF4-FFF2-40B4-BE49-F238E27FC236}">
                <a16:creationId xmlns:a16="http://schemas.microsoft.com/office/drawing/2014/main" id="{E2732183-F67A-CBC6-42B4-7E02CC15B7C9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1152172" y="5994019"/>
            <a:ext cx="1377097" cy="3508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800" b="0" i="0" kern="1200" spc="0" baseline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Leave bottom 1/5 of every </a:t>
            </a:r>
          </a:p>
          <a:p>
            <a:r>
              <a:rPr lang="en-US" dirty="0">
                <a:solidFill>
                  <a:schemeClr val="tx1"/>
                </a:solidFill>
              </a:rPr>
              <a:t>Page clear of content for</a:t>
            </a:r>
          </a:p>
          <a:p>
            <a:r>
              <a:rPr lang="en-US" dirty="0">
                <a:solidFill>
                  <a:schemeClr val="tx1"/>
                </a:solidFill>
              </a:rPr>
              <a:t>closed captioning</a:t>
            </a:r>
          </a:p>
        </p:txBody>
      </p:sp>
    </p:spTree>
    <p:extLst>
      <p:ext uri="{BB962C8B-B14F-4D97-AF65-F5344CB8AC3E}">
        <p14:creationId xmlns:p14="http://schemas.microsoft.com/office/powerpoint/2010/main" val="280381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4" r:id="rId1"/>
    <p:sldLayoutId id="2147485065" r:id="rId2"/>
    <p:sldLayoutId id="2147485066" r:id="rId3"/>
    <p:sldLayoutId id="2147485067" r:id="rId4"/>
    <p:sldLayoutId id="2147485068" r:id="rId5"/>
    <p:sldLayoutId id="2147485069" r:id="rId6"/>
    <p:sldLayoutId id="2147485070" r:id="rId7"/>
    <p:sldLayoutId id="2147485071" r:id="rId8"/>
    <p:sldLayoutId id="2147485072" r:id="rId9"/>
    <p:sldLayoutId id="2147485073" r:id="rId10"/>
    <p:sldLayoutId id="2147485074" r:id="rId11"/>
    <p:sldLayoutId id="2147485075" r:id="rId12"/>
    <p:sldLayoutId id="2147485076" r:id="rId13"/>
    <p:sldLayoutId id="2147485077" r:id="rId14"/>
    <p:sldLayoutId id="2147485078" r:id="rId15"/>
    <p:sldLayoutId id="2147485079" r:id="rId16"/>
    <p:sldLayoutId id="2147485080" r:id="rId17"/>
    <p:sldLayoutId id="2147485081" r:id="rId18"/>
    <p:sldLayoutId id="2147485082" r:id="rId19"/>
    <p:sldLayoutId id="2147485083" r:id="rId20"/>
    <p:sldLayoutId id="2147485084" r:id="rId21"/>
    <p:sldLayoutId id="2147485085" r:id="rId22"/>
    <p:sldLayoutId id="2147485086" r:id="rId23"/>
    <p:sldLayoutId id="2147485087" r:id="rId24"/>
    <p:sldLayoutId id="2147485088" r:id="rId25"/>
    <p:sldLayoutId id="2147485089" r:id="rId26"/>
    <p:sldLayoutId id="2147485090" r:id="rId27"/>
    <p:sldLayoutId id="2147485091" r:id="rId28"/>
    <p:sldLayoutId id="2147485092" r:id="rId29"/>
    <p:sldLayoutId id="2147485093" r:id="rId30"/>
    <p:sldLayoutId id="2147485094" r:id="rId31"/>
    <p:sldLayoutId id="2147485095" r:id="rId32"/>
    <p:sldLayoutId id="2147485096" r:id="rId33"/>
    <p:sldLayoutId id="2147485097" r:id="rId34"/>
    <p:sldLayoutId id="2147485098" r:id="rId35"/>
    <p:sldLayoutId id="2147485099" r:id="rId36"/>
    <p:sldLayoutId id="2147485100" r:id="rId37"/>
    <p:sldLayoutId id="2147485101" r:id="rId38"/>
    <p:sldLayoutId id="2147485102" r:id="rId39"/>
    <p:sldLayoutId id="2147485103" r:id="rId40"/>
    <p:sldLayoutId id="2147485104" r:id="rId41"/>
    <p:sldLayoutId id="2147485105" r:id="rId42"/>
    <p:sldLayoutId id="2147485106" r:id="rId43"/>
    <p:sldLayoutId id="2147485107" r:id="rId44"/>
    <p:sldLayoutId id="2147485108" r:id="rId45"/>
    <p:sldLayoutId id="2147485109" r:id="rId46"/>
    <p:sldLayoutId id="2147485110" r:id="rId47"/>
    <p:sldLayoutId id="2147485111" r:id="rId48"/>
    <p:sldLayoutId id="2147485112" r:id="rId49"/>
    <p:sldLayoutId id="2147485113" r:id="rId50"/>
    <p:sldLayoutId id="2147485114" r:id="rId51"/>
    <p:sldLayoutId id="2147485115" r:id="rId52"/>
    <p:sldLayoutId id="2147485116" r:id="rId53"/>
    <p:sldLayoutId id="2147485117" r:id="rId54"/>
    <p:sldLayoutId id="2147485118" r:id="rId55"/>
    <p:sldLayoutId id="2147485119" r:id="rId56"/>
    <p:sldLayoutId id="2147485120" r:id="rId57"/>
    <p:sldLayoutId id="2147485121" r:id="rId58"/>
    <p:sldLayoutId id="2147485172" r:id="rId59"/>
    <p:sldLayoutId id="2147485173" r:id="rId60"/>
    <p:sldLayoutId id="2147485174" r:id="rId61"/>
    <p:sldLayoutId id="2147485189" r:id="rId62"/>
    <p:sldLayoutId id="2147485188" r:id="rId6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  <p15:guide id="46" pos="368">
          <p15:clr>
            <a:srgbClr val="C35EA4"/>
          </p15:clr>
        </p15:guide>
        <p15:guide id="47" pos="7313">
          <p15:clr>
            <a:srgbClr val="C35EA4"/>
          </p15:clr>
        </p15:guide>
        <p15:guide id="48" orient="horz" pos="369">
          <p15:clr>
            <a:srgbClr val="C35EA4"/>
          </p15:clr>
        </p15:guide>
        <p15:guide id="49" orient="horz" pos="3949">
          <p15:clr>
            <a:srgbClr val="C35EA4"/>
          </p15:clr>
        </p15:guide>
        <p15:guide id="50" orient="horz" pos="184">
          <p15:clr>
            <a:srgbClr val="A4A3A4"/>
          </p15:clr>
        </p15:guide>
        <p15:guide id="51" pos="185">
          <p15:clr>
            <a:srgbClr val="A4A3A4"/>
          </p15:clr>
        </p15:guide>
        <p15:guide id="52" orient="horz" pos="4135">
          <p15:clr>
            <a:srgbClr val="A4A3A4"/>
          </p15:clr>
        </p15:guide>
        <p15:guide id="53" pos="7495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5646CF9B-C3C6-BF79-10C9-634FDE6DD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9438" y="6421083"/>
            <a:ext cx="4151312" cy="1979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defRPr lang="en-US" sz="750" kern="100" cap="all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defTabSz="914367">
              <a:defRPr/>
            </a:pPr>
            <a:r>
              <a:rPr lang="en-US">
                <a:solidFill>
                  <a:srgbClr val="000000"/>
                </a:solidFill>
              </a:rPr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49851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7" r:id="rId1"/>
    <p:sldLayoutId id="2147485128" r:id="rId2"/>
    <p:sldLayoutId id="2147485129" r:id="rId3"/>
    <p:sldLayoutId id="2147485130" r:id="rId4"/>
    <p:sldLayoutId id="2147485131" r:id="rId5"/>
    <p:sldLayoutId id="2147485132" r:id="rId6"/>
    <p:sldLayoutId id="2147485133" r:id="rId7"/>
    <p:sldLayoutId id="2147485134" r:id="rId8"/>
    <p:sldLayoutId id="2147485135" r:id="rId9"/>
    <p:sldLayoutId id="2147485136" r:id="rId10"/>
    <p:sldLayoutId id="2147485137" r:id="rId11"/>
    <p:sldLayoutId id="2147485138" r:id="rId12"/>
    <p:sldLayoutId id="2147485139" r:id="rId13"/>
    <p:sldLayoutId id="2147485140" r:id="rId14"/>
    <p:sldLayoutId id="2147485141" r:id="rId15"/>
    <p:sldLayoutId id="2147485142" r:id="rId16"/>
    <p:sldLayoutId id="2147485143" r:id="rId17"/>
    <p:sldLayoutId id="2147485144" r:id="rId18"/>
    <p:sldLayoutId id="2147485145" r:id="rId19"/>
    <p:sldLayoutId id="2147485146" r:id="rId20"/>
    <p:sldLayoutId id="2147485147" r:id="rId21"/>
    <p:sldLayoutId id="2147485148" r:id="rId22"/>
    <p:sldLayoutId id="2147485149" r:id="rId23"/>
    <p:sldLayoutId id="2147485150" r:id="rId24"/>
    <p:sldLayoutId id="2147485151" r:id="rId25"/>
    <p:sldLayoutId id="2147485152" r:id="rId26"/>
    <p:sldLayoutId id="2147485153" r:id="rId27"/>
    <p:sldLayoutId id="2147485154" r:id="rId28"/>
    <p:sldLayoutId id="2147485155" r:id="rId29"/>
    <p:sldLayoutId id="2147485156" r:id="rId30"/>
    <p:sldLayoutId id="2147485157" r:id="rId31"/>
    <p:sldLayoutId id="2147485158" r:id="rId32"/>
    <p:sldLayoutId id="2147485159" r:id="rId33"/>
    <p:sldLayoutId id="2147485160" r:id="rId34"/>
    <p:sldLayoutId id="2147485161" r:id="rId35"/>
    <p:sldLayoutId id="2147485162" r:id="rId36"/>
    <p:sldLayoutId id="2147485163" r:id="rId37"/>
    <p:sldLayoutId id="2147485164" r:id="rId38"/>
    <p:sldLayoutId id="2147485165" r:id="rId39"/>
    <p:sldLayoutId id="2147485166" r:id="rId40"/>
    <p:sldLayoutId id="2147485167" r:id="rId41"/>
    <p:sldLayoutId id="2147485168" r:id="rId42"/>
    <p:sldLayoutId id="2147485190" r:id="rId43"/>
    <p:sldLayoutId id="2147485191" r:id="rId44"/>
    <p:sldLayoutId id="2147485209" r:id="rId45"/>
    <p:sldLayoutId id="2147485210" r:id="rId46"/>
    <p:sldLayoutId id="2147485211" r:id="rId47"/>
    <p:sldLayoutId id="2147485212" r:id="rId48"/>
    <p:sldLayoutId id="2147485214" r:id="rId49"/>
    <p:sldLayoutId id="2147485215" r:id="rId50"/>
    <p:sldLayoutId id="2147485216" r:id="rId51"/>
    <p:sldLayoutId id="2147485217" r:id="rId52"/>
    <p:sldLayoutId id="2147485231" r:id="rId53"/>
    <p:sldLayoutId id="2147485232" r:id="rId54"/>
    <p:sldLayoutId id="2147485233" r:id="rId55"/>
    <p:sldLayoutId id="2147485234" r:id="rId56"/>
    <p:sldLayoutId id="2147485236" r:id="rId57"/>
    <p:sldLayoutId id="2147485237" r:id="rId58"/>
    <p:sldLayoutId id="2147485238" r:id="rId59"/>
    <p:sldLayoutId id="2147485239" r:id="rId60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28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5A5A5"/>
          </p15:clr>
        </p15:guide>
        <p15:guide id="2" pos="7680">
          <p15:clr>
            <a:srgbClr val="A5A5A5"/>
          </p15:clr>
        </p15:guide>
        <p15:guide id="3" pos="186">
          <p15:clr>
            <a:srgbClr val="A5A5A5"/>
          </p15:clr>
        </p15:guide>
        <p15:guide id="26" pos="7496">
          <p15:clr>
            <a:srgbClr val="A5A5A5"/>
          </p15:clr>
        </p15:guide>
        <p15:guide id="27" orient="horz">
          <p15:clr>
            <a:srgbClr val="A5A5A5"/>
          </p15:clr>
        </p15:guide>
        <p15:guide id="28" orient="horz" pos="4320">
          <p15:clr>
            <a:srgbClr val="A5A5A5"/>
          </p15:clr>
        </p15:guide>
        <p15:guide id="29" orient="horz" pos="184">
          <p15:clr>
            <a:srgbClr val="A5A5A5"/>
          </p15:clr>
        </p15:guide>
        <p15:guide id="40" orient="horz" pos="4134">
          <p15:clr>
            <a:srgbClr val="A5A5A5"/>
          </p15:clr>
        </p15:guide>
        <p15:guide id="42" pos="365">
          <p15:clr>
            <a:srgbClr val="C35EA4"/>
          </p15:clr>
        </p15:guide>
        <p15:guide id="43" orient="horz" pos="367">
          <p15:clr>
            <a:srgbClr val="C35EA4"/>
          </p15:clr>
        </p15:guide>
        <p15:guide id="44" orient="horz" pos="3953">
          <p15:clr>
            <a:srgbClr val="C35EA4"/>
          </p15:clr>
        </p15:guide>
        <p15:guide id="45" pos="7307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svg"/><Relationship Id="rId13" Type="http://schemas.openxmlformats.org/officeDocument/2006/relationships/image" Target="../media/image170.png"/><Relationship Id="rId18" Type="http://schemas.openxmlformats.org/officeDocument/2006/relationships/image" Target="../media/image175.svg"/><Relationship Id="rId26" Type="http://schemas.openxmlformats.org/officeDocument/2006/relationships/image" Target="../media/image183.svg"/><Relationship Id="rId3" Type="http://schemas.openxmlformats.org/officeDocument/2006/relationships/image" Target="../media/image160.png"/><Relationship Id="rId21" Type="http://schemas.openxmlformats.org/officeDocument/2006/relationships/image" Target="../media/image178.png"/><Relationship Id="rId7" Type="http://schemas.openxmlformats.org/officeDocument/2006/relationships/image" Target="../media/image164.png"/><Relationship Id="rId12" Type="http://schemas.openxmlformats.org/officeDocument/2006/relationships/image" Target="../media/image169.svg"/><Relationship Id="rId17" Type="http://schemas.openxmlformats.org/officeDocument/2006/relationships/image" Target="../media/image174.png"/><Relationship Id="rId25" Type="http://schemas.openxmlformats.org/officeDocument/2006/relationships/image" Target="../media/image18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73.svg"/><Relationship Id="rId20" Type="http://schemas.openxmlformats.org/officeDocument/2006/relationships/image" Target="../media/image177.svg"/><Relationship Id="rId1" Type="http://schemas.openxmlformats.org/officeDocument/2006/relationships/slideLayout" Target="../slideLayouts/slideLayout286.xml"/><Relationship Id="rId6" Type="http://schemas.openxmlformats.org/officeDocument/2006/relationships/image" Target="../media/image163.svg"/><Relationship Id="rId11" Type="http://schemas.openxmlformats.org/officeDocument/2006/relationships/image" Target="../media/image168.png"/><Relationship Id="rId24" Type="http://schemas.openxmlformats.org/officeDocument/2006/relationships/image" Target="../media/image181.sv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23" Type="http://schemas.openxmlformats.org/officeDocument/2006/relationships/image" Target="../media/image180.png"/><Relationship Id="rId28" Type="http://schemas.openxmlformats.org/officeDocument/2006/relationships/image" Target="../media/image185.svg"/><Relationship Id="rId10" Type="http://schemas.openxmlformats.org/officeDocument/2006/relationships/image" Target="../media/image167.svg"/><Relationship Id="rId19" Type="http://schemas.openxmlformats.org/officeDocument/2006/relationships/image" Target="../media/image176.png"/><Relationship Id="rId4" Type="http://schemas.openxmlformats.org/officeDocument/2006/relationships/image" Target="../media/image161.svg"/><Relationship Id="rId9" Type="http://schemas.openxmlformats.org/officeDocument/2006/relationships/image" Target="../media/image166.png"/><Relationship Id="rId14" Type="http://schemas.openxmlformats.org/officeDocument/2006/relationships/image" Target="../media/image171.svg"/><Relationship Id="rId22" Type="http://schemas.openxmlformats.org/officeDocument/2006/relationships/image" Target="../media/image179.svg"/><Relationship Id="rId27" Type="http://schemas.openxmlformats.org/officeDocument/2006/relationships/image" Target="../media/image18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svg"/><Relationship Id="rId3" Type="http://schemas.openxmlformats.org/officeDocument/2006/relationships/image" Target="../media/image107.png"/><Relationship Id="rId7" Type="http://schemas.openxmlformats.org/officeDocument/2006/relationships/image" Target="../media/image18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4.xml"/><Relationship Id="rId6" Type="http://schemas.openxmlformats.org/officeDocument/2006/relationships/image" Target="../media/image187.svg"/><Relationship Id="rId5" Type="http://schemas.openxmlformats.org/officeDocument/2006/relationships/image" Target="../media/image186.png"/><Relationship Id="rId10" Type="http://schemas.openxmlformats.org/officeDocument/2006/relationships/image" Target="../media/image191.svg"/><Relationship Id="rId4" Type="http://schemas.openxmlformats.org/officeDocument/2006/relationships/image" Target="../media/image108.svg"/><Relationship Id="rId9" Type="http://schemas.openxmlformats.org/officeDocument/2006/relationships/image" Target="../media/image19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9.svg"/><Relationship Id="rId18" Type="http://schemas.openxmlformats.org/officeDocument/2006/relationships/image" Target="../media/image204.png"/><Relationship Id="rId26" Type="http://schemas.openxmlformats.org/officeDocument/2006/relationships/image" Target="../media/image212.png"/><Relationship Id="rId3" Type="http://schemas.openxmlformats.org/officeDocument/2006/relationships/image" Target="../media/image111.png"/><Relationship Id="rId21" Type="http://schemas.openxmlformats.org/officeDocument/2006/relationships/image" Target="../media/image207.svg"/><Relationship Id="rId7" Type="http://schemas.openxmlformats.org/officeDocument/2006/relationships/image" Target="../media/image193.svg"/><Relationship Id="rId12" Type="http://schemas.openxmlformats.org/officeDocument/2006/relationships/image" Target="../media/image198.png"/><Relationship Id="rId17" Type="http://schemas.openxmlformats.org/officeDocument/2006/relationships/image" Target="../media/image203.svg"/><Relationship Id="rId25" Type="http://schemas.openxmlformats.org/officeDocument/2006/relationships/image" Target="../media/image211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02.png"/><Relationship Id="rId20" Type="http://schemas.openxmlformats.org/officeDocument/2006/relationships/image" Target="../media/image206.png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192.png"/><Relationship Id="rId11" Type="http://schemas.openxmlformats.org/officeDocument/2006/relationships/image" Target="../media/image197.svg"/><Relationship Id="rId24" Type="http://schemas.openxmlformats.org/officeDocument/2006/relationships/image" Target="../media/image210.png"/><Relationship Id="rId5" Type="http://schemas.openxmlformats.org/officeDocument/2006/relationships/image" Target="../media/image108.svg"/><Relationship Id="rId15" Type="http://schemas.openxmlformats.org/officeDocument/2006/relationships/image" Target="../media/image201.svg"/><Relationship Id="rId23" Type="http://schemas.openxmlformats.org/officeDocument/2006/relationships/image" Target="../media/image209.svg"/><Relationship Id="rId10" Type="http://schemas.openxmlformats.org/officeDocument/2006/relationships/image" Target="../media/image196.png"/><Relationship Id="rId19" Type="http://schemas.openxmlformats.org/officeDocument/2006/relationships/image" Target="../media/image205.svg"/><Relationship Id="rId4" Type="http://schemas.openxmlformats.org/officeDocument/2006/relationships/image" Target="../media/image107.png"/><Relationship Id="rId9" Type="http://schemas.openxmlformats.org/officeDocument/2006/relationships/image" Target="../media/image195.svg"/><Relationship Id="rId14" Type="http://schemas.openxmlformats.org/officeDocument/2006/relationships/image" Target="../media/image200.png"/><Relationship Id="rId22" Type="http://schemas.openxmlformats.org/officeDocument/2006/relationships/image" Target="../media/image208.png"/><Relationship Id="rId27" Type="http://schemas.openxmlformats.org/officeDocument/2006/relationships/image" Target="../media/image21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217.svg"/><Relationship Id="rId5" Type="http://schemas.openxmlformats.org/officeDocument/2006/relationships/image" Target="../media/image216.png"/><Relationship Id="rId4" Type="http://schemas.openxmlformats.org/officeDocument/2006/relationships/image" Target="../media/image21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13" Type="http://schemas.openxmlformats.org/officeDocument/2006/relationships/image" Target="../media/image80.png"/><Relationship Id="rId18" Type="http://schemas.openxmlformats.org/officeDocument/2006/relationships/image" Target="../media/image85.svg"/><Relationship Id="rId3" Type="http://schemas.openxmlformats.org/officeDocument/2006/relationships/image" Target="../media/image70.pn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svg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3.svg"/><Relationship Id="rId20" Type="http://schemas.openxmlformats.org/officeDocument/2006/relationships/image" Target="../media/image87.svg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73.sv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23" Type="http://schemas.openxmlformats.org/officeDocument/2006/relationships/image" Target="../media/image610.png"/><Relationship Id="rId10" Type="http://schemas.openxmlformats.org/officeDocument/2006/relationships/image" Target="../media/image77.svg"/><Relationship Id="rId19" Type="http://schemas.openxmlformats.org/officeDocument/2006/relationships/image" Target="../media/image86.png"/><Relationship Id="rId4" Type="http://schemas.openxmlformats.org/officeDocument/2006/relationships/image" Target="../media/image71.svg"/><Relationship Id="rId9" Type="http://schemas.openxmlformats.org/officeDocument/2006/relationships/image" Target="../media/image76.png"/><Relationship Id="rId14" Type="http://schemas.openxmlformats.org/officeDocument/2006/relationships/image" Target="../media/image81.svg"/><Relationship Id="rId22" Type="http://schemas.openxmlformats.org/officeDocument/2006/relationships/image" Target="../media/image89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8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9.png"/><Relationship Id="rId18" Type="http://schemas.openxmlformats.org/officeDocument/2006/relationships/image" Target="../media/image154.svg"/><Relationship Id="rId26" Type="http://schemas.openxmlformats.org/officeDocument/2006/relationships/image" Target="../media/image239.png"/><Relationship Id="rId3" Type="http://schemas.openxmlformats.org/officeDocument/2006/relationships/image" Target="../media/image219.png"/><Relationship Id="rId21" Type="http://schemas.openxmlformats.org/officeDocument/2006/relationships/image" Target="../media/image234.svg"/><Relationship Id="rId7" Type="http://schemas.openxmlformats.org/officeDocument/2006/relationships/image" Target="../media/image223.png"/><Relationship Id="rId12" Type="http://schemas.openxmlformats.org/officeDocument/2006/relationships/image" Target="../media/image228.svg"/><Relationship Id="rId17" Type="http://schemas.openxmlformats.org/officeDocument/2006/relationships/image" Target="../media/image153.png"/><Relationship Id="rId25" Type="http://schemas.openxmlformats.org/officeDocument/2006/relationships/image" Target="../media/image238.svg"/><Relationship Id="rId33" Type="http://schemas.openxmlformats.org/officeDocument/2006/relationships/image" Target="../media/image246.sv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32.svg"/><Relationship Id="rId20" Type="http://schemas.openxmlformats.org/officeDocument/2006/relationships/image" Target="../media/image233.png"/><Relationship Id="rId29" Type="http://schemas.openxmlformats.org/officeDocument/2006/relationships/image" Target="../media/image242.svg"/><Relationship Id="rId1" Type="http://schemas.openxmlformats.org/officeDocument/2006/relationships/slideLayout" Target="../slideLayouts/slideLayout262.xml"/><Relationship Id="rId6" Type="http://schemas.openxmlformats.org/officeDocument/2006/relationships/image" Target="../media/image222.svg"/><Relationship Id="rId11" Type="http://schemas.openxmlformats.org/officeDocument/2006/relationships/image" Target="../media/image227.png"/><Relationship Id="rId24" Type="http://schemas.openxmlformats.org/officeDocument/2006/relationships/image" Target="../media/image237.png"/><Relationship Id="rId32" Type="http://schemas.openxmlformats.org/officeDocument/2006/relationships/image" Target="../media/image245.png"/><Relationship Id="rId5" Type="http://schemas.openxmlformats.org/officeDocument/2006/relationships/image" Target="../media/image221.png"/><Relationship Id="rId15" Type="http://schemas.openxmlformats.org/officeDocument/2006/relationships/image" Target="../media/image231.png"/><Relationship Id="rId23" Type="http://schemas.openxmlformats.org/officeDocument/2006/relationships/image" Target="../media/image236.svg"/><Relationship Id="rId28" Type="http://schemas.openxmlformats.org/officeDocument/2006/relationships/image" Target="../media/image241.png"/><Relationship Id="rId10" Type="http://schemas.openxmlformats.org/officeDocument/2006/relationships/image" Target="../media/image226.svg"/><Relationship Id="rId19" Type="http://schemas.openxmlformats.org/officeDocument/2006/relationships/image" Target="../media/image111.png"/><Relationship Id="rId31" Type="http://schemas.openxmlformats.org/officeDocument/2006/relationships/image" Target="../media/image244.svg"/><Relationship Id="rId4" Type="http://schemas.openxmlformats.org/officeDocument/2006/relationships/image" Target="../media/image220.svg"/><Relationship Id="rId9" Type="http://schemas.openxmlformats.org/officeDocument/2006/relationships/image" Target="../media/image225.png"/><Relationship Id="rId14" Type="http://schemas.openxmlformats.org/officeDocument/2006/relationships/image" Target="../media/image230.svg"/><Relationship Id="rId22" Type="http://schemas.openxmlformats.org/officeDocument/2006/relationships/image" Target="../media/image235.png"/><Relationship Id="rId27" Type="http://schemas.openxmlformats.org/officeDocument/2006/relationships/image" Target="../media/image240.svg"/><Relationship Id="rId30" Type="http://schemas.openxmlformats.org/officeDocument/2006/relationships/image" Target="../media/image243.png"/><Relationship Id="rId8" Type="http://schemas.openxmlformats.org/officeDocument/2006/relationships/image" Target="../media/image224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svg"/><Relationship Id="rId3" Type="http://schemas.openxmlformats.org/officeDocument/2006/relationships/image" Target="../media/image247.png"/><Relationship Id="rId7" Type="http://schemas.openxmlformats.org/officeDocument/2006/relationships/image" Target="../media/image2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250.svg"/><Relationship Id="rId5" Type="http://schemas.openxmlformats.org/officeDocument/2006/relationships/image" Target="../media/image249.png"/><Relationship Id="rId4" Type="http://schemas.openxmlformats.org/officeDocument/2006/relationships/image" Target="../media/image248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13" Type="http://schemas.openxmlformats.org/officeDocument/2006/relationships/image" Target="../media/image97.png"/><Relationship Id="rId18" Type="http://schemas.openxmlformats.org/officeDocument/2006/relationships/image" Target="../media/image102.svg"/><Relationship Id="rId3" Type="http://schemas.openxmlformats.org/officeDocument/2006/relationships/image" Target="../media/image90.png"/><Relationship Id="rId21" Type="http://schemas.openxmlformats.org/officeDocument/2006/relationships/image" Target="../media/image105.png"/><Relationship Id="rId7" Type="http://schemas.openxmlformats.org/officeDocument/2006/relationships/image" Target="../media/image74.png"/><Relationship Id="rId12" Type="http://schemas.openxmlformats.org/officeDocument/2006/relationships/image" Target="../media/image96.sv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0.svg"/><Relationship Id="rId20" Type="http://schemas.openxmlformats.org/officeDocument/2006/relationships/image" Target="../media/image104.svg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93.svg"/><Relationship Id="rId11" Type="http://schemas.openxmlformats.org/officeDocument/2006/relationships/image" Target="../media/image95.png"/><Relationship Id="rId5" Type="http://schemas.openxmlformats.org/officeDocument/2006/relationships/image" Target="../media/image92.png"/><Relationship Id="rId15" Type="http://schemas.openxmlformats.org/officeDocument/2006/relationships/image" Target="../media/image99.png"/><Relationship Id="rId23" Type="http://schemas.openxmlformats.org/officeDocument/2006/relationships/image" Target="../media/image820.png"/><Relationship Id="rId10" Type="http://schemas.openxmlformats.org/officeDocument/2006/relationships/image" Target="../media/image77.svg"/><Relationship Id="rId19" Type="http://schemas.openxmlformats.org/officeDocument/2006/relationships/image" Target="../media/image103.png"/><Relationship Id="rId4" Type="http://schemas.openxmlformats.org/officeDocument/2006/relationships/image" Target="../media/image91.svg"/><Relationship Id="rId9" Type="http://schemas.openxmlformats.org/officeDocument/2006/relationships/image" Target="../media/image76.png"/><Relationship Id="rId14" Type="http://schemas.openxmlformats.org/officeDocument/2006/relationships/image" Target="../media/image98.svg"/><Relationship Id="rId22" Type="http://schemas.openxmlformats.org/officeDocument/2006/relationships/image" Target="../media/image10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4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4" Type="http://schemas.openxmlformats.org/officeDocument/2006/relationships/image" Target="../media/image108.sv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13" Type="http://schemas.openxmlformats.org/officeDocument/2006/relationships/image" Target="../media/image130.svg"/><Relationship Id="rId18" Type="http://schemas.openxmlformats.org/officeDocument/2006/relationships/image" Target="../media/image135.png"/><Relationship Id="rId26" Type="http://schemas.openxmlformats.org/officeDocument/2006/relationships/image" Target="../media/image143.png"/><Relationship Id="rId3" Type="http://schemas.openxmlformats.org/officeDocument/2006/relationships/image" Target="../media/image120.png"/><Relationship Id="rId21" Type="http://schemas.openxmlformats.org/officeDocument/2006/relationships/image" Target="../media/image138.sv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17" Type="http://schemas.openxmlformats.org/officeDocument/2006/relationships/image" Target="../media/image134.svg"/><Relationship Id="rId25" Type="http://schemas.openxmlformats.org/officeDocument/2006/relationships/image" Target="../media/image142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29" Type="http://schemas.openxmlformats.org/officeDocument/2006/relationships/image" Target="../media/image146.svg"/><Relationship Id="rId1" Type="http://schemas.openxmlformats.org/officeDocument/2006/relationships/slideLayout" Target="../slideLayouts/slideLayout253.xml"/><Relationship Id="rId6" Type="http://schemas.openxmlformats.org/officeDocument/2006/relationships/image" Target="../media/image123.svg"/><Relationship Id="rId11" Type="http://schemas.openxmlformats.org/officeDocument/2006/relationships/image" Target="../media/image128.png"/><Relationship Id="rId24" Type="http://schemas.openxmlformats.org/officeDocument/2006/relationships/image" Target="../media/image141.png"/><Relationship Id="rId5" Type="http://schemas.openxmlformats.org/officeDocument/2006/relationships/image" Target="../media/image122.png"/><Relationship Id="rId15" Type="http://schemas.openxmlformats.org/officeDocument/2006/relationships/image" Target="../media/image132.svg"/><Relationship Id="rId23" Type="http://schemas.openxmlformats.org/officeDocument/2006/relationships/image" Target="../media/image140.svg"/><Relationship Id="rId28" Type="http://schemas.openxmlformats.org/officeDocument/2006/relationships/image" Target="../media/image145.png"/><Relationship Id="rId10" Type="http://schemas.openxmlformats.org/officeDocument/2006/relationships/image" Target="../media/image127.svg"/><Relationship Id="rId19" Type="http://schemas.openxmlformats.org/officeDocument/2006/relationships/image" Target="../media/image136.svg"/><Relationship Id="rId4" Type="http://schemas.openxmlformats.org/officeDocument/2006/relationships/image" Target="../media/image121.sv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Relationship Id="rId27" Type="http://schemas.openxmlformats.org/officeDocument/2006/relationships/image" Target="../media/image14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11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3.xml"/><Relationship Id="rId6" Type="http://schemas.openxmlformats.org/officeDocument/2006/relationships/image" Target="../media/image149.png"/><Relationship Id="rId5" Type="http://schemas.openxmlformats.org/officeDocument/2006/relationships/image" Target="../media/image148.sv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3.xml"/><Relationship Id="rId5" Type="http://schemas.openxmlformats.org/officeDocument/2006/relationships/image" Target="../media/image108.svg"/><Relationship Id="rId4" Type="http://schemas.openxmlformats.org/officeDocument/2006/relationships/image" Target="../media/image10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svg"/><Relationship Id="rId3" Type="http://schemas.openxmlformats.org/officeDocument/2006/relationships/image" Target="../media/image128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3.xml"/><Relationship Id="rId6" Type="http://schemas.openxmlformats.org/officeDocument/2006/relationships/image" Target="../media/image111.png"/><Relationship Id="rId5" Type="http://schemas.openxmlformats.org/officeDocument/2006/relationships/image" Target="../media/image154.svg"/><Relationship Id="rId10" Type="http://schemas.openxmlformats.org/officeDocument/2006/relationships/image" Target="../media/image158.svg"/><Relationship Id="rId4" Type="http://schemas.openxmlformats.org/officeDocument/2006/relationships/image" Target="../media/image153.png"/><Relationship Id="rId9" Type="http://schemas.openxmlformats.org/officeDocument/2006/relationships/image" Target="../media/image1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DE4CB-FDB6-3B6B-A967-FA992240C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2" y="3429000"/>
            <a:ext cx="5686955" cy="1231106"/>
          </a:xfrm>
        </p:spPr>
        <p:txBody>
          <a:bodyPr wrap="square" anchor="b">
            <a:normAutofit/>
          </a:bodyPr>
          <a:lstStyle/>
          <a:p>
            <a:r>
              <a:rPr lang="en-US" dirty="0"/>
              <a:t>Azure AI Fundamentals &amp; Building Your First Agent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358762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2" y="585217"/>
            <a:ext cx="10544558" cy="550164"/>
          </a:xfrm>
        </p:spPr>
        <p:txBody>
          <a:bodyPr>
            <a:normAutofit/>
          </a:bodyPr>
          <a:lstStyle/>
          <a:p>
            <a:r>
              <a:rPr lang="en-US" sz="3200" dirty="0"/>
              <a:t>Creating an agent in Microsoft Foundry portal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2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"/>
          <a:stretch>
            <a:fillRect/>
          </a:stretch>
        </p:blipFill>
        <p:spPr>
          <a:xfrm>
            <a:off x="5393014" y="1539063"/>
            <a:ext cx="6079849" cy="4478338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BE9932-D9F9-C598-71F0-64224F607A0E}"/>
              </a:ext>
            </a:extLst>
          </p:cNvPr>
          <p:cNvSpPr txBox="1"/>
          <p:nvPr/>
        </p:nvSpPr>
        <p:spPr>
          <a:xfrm>
            <a:off x="699094" y="1883529"/>
            <a:ext cx="4474886" cy="2646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Deploy a supported model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Create an agent and configure: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1800" dirty="0"/>
              <a:t>Name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1800" dirty="0"/>
              <a:t>Model deployment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1800" dirty="0"/>
              <a:t>Instructions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1800" dirty="0"/>
              <a:t>Tool connections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Test the agent in the playground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Connect to and consume your agent using code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756C260-930D-F128-2221-3A416321E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31C62F3-2AB4-01B3-A6DC-D8FEB3C0A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Exercise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89270F-9EF7-9F08-4517-BEDF258E3E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307777"/>
          </a:xfrm>
        </p:spPr>
        <p:txBody>
          <a:bodyPr>
            <a:normAutofit/>
          </a:bodyPr>
          <a:lstStyle/>
          <a:p>
            <a:r>
              <a:rPr lang="en-US" sz="2000" dirty="0"/>
              <a:t>Explore AI Agent development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562903-AEDA-A6D3-0839-99AD53EE32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1526572"/>
          </a:xfrm>
        </p:spPr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 this exercise, you’ll use the Azure AI Foundry portal to: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Deploy a model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srgbClr val="000000"/>
                </a:solidFill>
                <a:latin typeface="Segoe UI"/>
              </a:rPr>
              <a:t>Create an agent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Configure a knowledge tool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srgbClr val="000000"/>
                </a:solidFill>
                <a:latin typeface="Segoe UI"/>
              </a:rPr>
              <a:t>Test the agent in the playground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endParaRPr lang="en-US" dirty="0"/>
          </a:p>
        </p:txBody>
      </p:sp>
      <p:pic>
        <p:nvPicPr>
          <p:cNvPr id="9" name="Picture Placeholder 2">
            <a:extLst>
              <a:ext uri="{FF2B5EF4-FFF2-40B4-BE49-F238E27FC236}">
                <a16:creationId xmlns:a16="http://schemas.microsoft.com/office/drawing/2014/main" id="{61190C04-3C5A-81AE-7C17-771261FA6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97502" y="2000524"/>
            <a:ext cx="5031908" cy="338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0155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E5FCF-B252-4FCE-BD44-0A5779C8A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Knowledge check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B91D5E-20DE-97FE-6AAB-A181323356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687706"/>
            <a:ext cx="8778782" cy="2154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noProof="0" dirty="0"/>
              <a:t>Which of the following best describes an AI agent?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BD2CD61-EA12-FBFF-FE4D-8ABB0630E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5075" y="2012919"/>
            <a:ext cx="8775098" cy="732508"/>
          </a:xfrm>
          <a:noFill/>
        </p:spPr>
        <p:txBody>
          <a:bodyPr/>
          <a:lstStyle/>
          <a:p>
            <a:r>
              <a:rPr lang="en-US" noProof="0" dirty="0"/>
              <a:t>A developer who specializes in building generative AI solutions</a:t>
            </a:r>
            <a:endParaRPr lang="en-US" noProof="0" dirty="0">
              <a:solidFill>
                <a:srgbClr val="000000"/>
              </a:solidFill>
            </a:endParaRPr>
          </a:p>
          <a:p>
            <a:r>
              <a:rPr lang="en-US" noProof="0" dirty="0"/>
              <a:t>A software service that uses AI to assist users with information and task automation</a:t>
            </a:r>
          </a:p>
          <a:p>
            <a:r>
              <a:rPr lang="en-US" noProof="0" dirty="0"/>
              <a:t>A marketplace for off-the-shelf AI software components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0689312-8095-CCFD-22A6-F89AAB2992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4" y="4588103"/>
            <a:ext cx="8957333" cy="215444"/>
          </a:xfrm>
        </p:spPr>
        <p:txBody>
          <a:bodyPr>
            <a:normAutofit/>
          </a:bodyPr>
          <a:lstStyle/>
          <a:p>
            <a:r>
              <a:rPr lang="en-US" b="1" noProof="0" dirty="0"/>
              <a:t>What element of an Foundry Agent Service agent enables it to ground prompts with contextual data?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D49697D-DE0C-2ACF-7A46-2A7D4EA740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5075" y="4923253"/>
            <a:ext cx="8775098" cy="732508"/>
          </a:xfrm>
        </p:spPr>
        <p:txBody>
          <a:bodyPr/>
          <a:lstStyle/>
          <a:p>
            <a:r>
              <a:rPr lang="en-US" noProof="0" dirty="0"/>
              <a:t>Model </a:t>
            </a:r>
          </a:p>
          <a:p>
            <a:r>
              <a:rPr lang="en-US" noProof="0" dirty="0"/>
              <a:t>Code interpreter tool</a:t>
            </a:r>
          </a:p>
          <a:p>
            <a:r>
              <a:rPr lang="en-US" noProof="0" dirty="0"/>
              <a:t>Knowledge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5A8C63B-6169-9A98-B0F7-479F688903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046370"/>
            <a:ext cx="8778782" cy="430887"/>
          </a:xfrm>
        </p:spPr>
        <p:txBody>
          <a:bodyPr>
            <a:normAutofit/>
          </a:bodyPr>
          <a:lstStyle/>
          <a:p>
            <a:r>
              <a:rPr lang="en-US" noProof="0" dirty="0"/>
              <a:t>Which AI agent development service offers a choice of generative AI models from multiple vendors in the Azure AI Foundry model catalog?</a:t>
            </a:r>
            <a:endParaRPr lang="en-US" b="1" noProof="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4A41BD7-1086-C355-3E5F-4AAE0B77865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555231"/>
            <a:ext cx="8775098" cy="732508"/>
          </a:xfrm>
        </p:spPr>
        <p:txBody>
          <a:bodyPr/>
          <a:lstStyle/>
          <a:p>
            <a:r>
              <a:rPr lang="en-US" noProof="0" dirty="0"/>
              <a:t>Azure AI Foundry Agent Service</a:t>
            </a:r>
          </a:p>
          <a:p>
            <a:r>
              <a:rPr lang="en-US" noProof="0" dirty="0"/>
              <a:t>OpenAI Assistants API</a:t>
            </a:r>
          </a:p>
          <a:p>
            <a:r>
              <a:rPr lang="en-US" noProof="0" dirty="0"/>
              <a:t>Microsoft 365 Copilot Chat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07114A2-8BF6-A1A6-2CD6-2CBFBD155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159427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4ACD916-6FAD-9782-1B88-1B0BC3A12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3046834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80" name="Graphic 26">
            <a:extLst>
              <a:ext uri="{FF2B5EF4-FFF2-40B4-BE49-F238E27FC236}">
                <a16:creationId xmlns:a16="http://schemas.microsoft.com/office/drawing/2014/main" id="{33232D8E-9600-037A-525E-D1CEB4DF7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3852" y="3587677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ABD4A0D-F27D-198E-C389-B8C147182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449622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81" name="Graphic 26">
            <a:extLst>
              <a:ext uri="{FF2B5EF4-FFF2-40B4-BE49-F238E27FC236}">
                <a16:creationId xmlns:a16="http://schemas.microsoft.com/office/drawing/2014/main" id="{0971EFD5-5C2D-6201-133A-7531D6D2C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3852" y="5468038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Graphic 26">
            <a:extLst>
              <a:ext uri="{FF2B5EF4-FFF2-40B4-BE49-F238E27FC236}">
                <a16:creationId xmlns:a16="http://schemas.microsoft.com/office/drawing/2014/main" id="{73EFA5EC-BE50-D924-BC3E-285D8A588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56418" y="2303401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3155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3DDB2DB-D718-0845-A846-DD293D23C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0C15-2C00-046E-C1B3-4CE40F84A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2335477"/>
            <a:ext cx="10181216" cy="1846659"/>
          </a:xfrm>
        </p:spPr>
        <p:txBody>
          <a:bodyPr/>
          <a:lstStyle/>
          <a:p>
            <a:r>
              <a:rPr lang="en-US" noProof="0" dirty="0"/>
              <a:t>Develop an AI agent with Azure AI Foundry Agent Service</a:t>
            </a:r>
          </a:p>
        </p:txBody>
      </p:sp>
    </p:spTree>
    <p:extLst>
      <p:ext uri="{BB962C8B-B14F-4D97-AF65-F5344CB8AC3E}">
        <p14:creationId xmlns:p14="http://schemas.microsoft.com/office/powerpoint/2010/main" val="9415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E63439A-475D-86BB-DF0B-3DC8626B6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E5F99059-5EC5-E397-4ABD-22CB53EBF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86390" y="4754881"/>
            <a:ext cx="11026172" cy="15179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7C6B6A7E-CC69-D718-A23E-FA554D420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0397238" cy="492443"/>
          </a:xfrm>
        </p:spPr>
        <p:txBody>
          <a:bodyPr>
            <a:normAutofit/>
          </a:bodyPr>
          <a:lstStyle/>
          <a:p>
            <a:r>
              <a:rPr lang="en-US" dirty="0"/>
              <a:t>Why are AI agents useful?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9C7CF53-D7FB-D6DE-8539-E136748FFC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6390" y="3250737"/>
            <a:ext cx="2651760" cy="1378839"/>
          </a:xfrm>
        </p:spPr>
        <p:txBody>
          <a:bodyPr/>
          <a:lstStyle/>
          <a:p>
            <a:r>
              <a:rPr lang="en-US" dirty="0"/>
              <a:t>Handle repetitive tasks.</a:t>
            </a:r>
          </a:p>
          <a:p>
            <a:r>
              <a:rPr lang="en-US" dirty="0"/>
              <a:t>Free up human workers.</a:t>
            </a:r>
          </a:p>
          <a:p>
            <a:r>
              <a:rPr lang="en-US" dirty="0"/>
              <a:t>Increase productivity and efficiency.</a:t>
            </a:r>
          </a:p>
          <a:p>
            <a:pPr marL="0" indent="0">
              <a:buNone/>
            </a:pPr>
            <a:endParaRPr lang="LID4096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AC70C-8365-5A1C-150A-3543DFC5587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3353" y="2629523"/>
            <a:ext cx="2651760" cy="30777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Decision-Making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3E519F1-7318-E6A5-0124-D043B62553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62506" y="2629523"/>
            <a:ext cx="2651760" cy="30777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Scalability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468AAA-B7D4-43D9-D9F2-75FE6A05D9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4199" y="2567966"/>
            <a:ext cx="2651760" cy="307777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Automation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B44545-1458-C738-AA49-F55C5CDBED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75543" y="3250737"/>
            <a:ext cx="2651760" cy="1083374"/>
          </a:xfrm>
        </p:spPr>
        <p:txBody>
          <a:bodyPr/>
          <a:lstStyle/>
          <a:p>
            <a:r>
              <a:rPr lang="en-US" dirty="0"/>
              <a:t>Analyze trends and predict outcomes. </a:t>
            </a:r>
          </a:p>
          <a:p>
            <a:r>
              <a:rPr lang="en-US" dirty="0"/>
              <a:t>Handle complex scenarios.</a:t>
            </a:r>
          </a:p>
          <a:p>
            <a:r>
              <a:rPr lang="en-US" dirty="0"/>
              <a:t>Provide actionable insights</a:t>
            </a:r>
            <a:endParaRPr lang="LID4096" b="1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8A1D8EF-5E06-0C82-3071-48552AE4E0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64696" y="3250737"/>
            <a:ext cx="2649570" cy="1132618"/>
          </a:xfrm>
        </p:spPr>
        <p:txBody>
          <a:bodyPr/>
          <a:lstStyle/>
          <a:p>
            <a:r>
              <a:rPr lang="en-US" dirty="0"/>
              <a:t>Scale operations efficiently.</a:t>
            </a:r>
          </a:p>
          <a:p>
            <a:r>
              <a:rPr lang="en-US" dirty="0"/>
              <a:t>Reduce operational costs.</a:t>
            </a:r>
          </a:p>
          <a:p>
            <a:r>
              <a:rPr lang="en-US" dirty="0"/>
              <a:t>Support business growth.</a:t>
            </a:r>
          </a:p>
          <a:p>
            <a:endParaRPr lang="LID4096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3D50471-C672-07E7-A0F1-F714F44E9B2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51660" y="2629523"/>
            <a:ext cx="2651760" cy="61555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24/7 Availability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2000" dirty="0">
              <a:latin typeface="+mj-lt"/>
            </a:endParaRP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E7E01519-FD6B-E0B4-9129-D12AA713BE8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53850" y="3250737"/>
            <a:ext cx="2940970" cy="1329595"/>
          </a:xfrm>
        </p:spPr>
        <p:txBody>
          <a:bodyPr/>
          <a:lstStyle/>
          <a:p>
            <a:r>
              <a:rPr lang="en-US" dirty="0"/>
              <a:t>Operate continuously.</a:t>
            </a:r>
          </a:p>
          <a:p>
            <a:r>
              <a:rPr lang="en-US" dirty="0"/>
              <a:t>Ensure prompt task completion.</a:t>
            </a:r>
          </a:p>
          <a:p>
            <a:r>
              <a:rPr lang="en-US" dirty="0"/>
              <a:t>Provide round-the-clock service</a:t>
            </a:r>
            <a:endParaRPr lang="LID4096" dirty="0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BC7A86C-4DBF-E784-276A-3FF3ACB1E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1267" y="1731175"/>
            <a:ext cx="617374" cy="61737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2B75420C-356D-4D2D-7C56-067A72FA0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90546" y="1709332"/>
            <a:ext cx="617374" cy="61737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23137A4-DB48-5208-6761-13DDE281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96815" y="1717690"/>
            <a:ext cx="583141" cy="58314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B9EFDDE-4E2A-725F-C571-A8FE8B811F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68853" y="1727784"/>
            <a:ext cx="617374" cy="617374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E3C70C01-1A7C-FF00-9341-6214FD3A4204}"/>
              </a:ext>
            </a:extLst>
          </p:cNvPr>
          <p:cNvSpPr txBox="1"/>
          <p:nvPr/>
        </p:nvSpPr>
        <p:spPr>
          <a:xfrm>
            <a:off x="5228909" y="4753119"/>
            <a:ext cx="172803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600" dirty="0">
                <a:latin typeface="+mj-lt"/>
              </a:rPr>
              <a:t>Use case examples</a:t>
            </a:r>
          </a:p>
        </p:txBody>
      </p:sp>
      <p:grpSp>
        <p:nvGrpSpPr>
          <p:cNvPr id="84" name="Group 83" descr="Personal productivity">
            <a:extLst>
              <a:ext uri="{FF2B5EF4-FFF2-40B4-BE49-F238E27FC236}">
                <a16:creationId xmlns:a16="http://schemas.microsoft.com/office/drawing/2014/main" id="{221A6E39-A1BC-27DF-0629-18172149E5CB}"/>
              </a:ext>
            </a:extLst>
          </p:cNvPr>
          <p:cNvGrpSpPr/>
          <p:nvPr/>
        </p:nvGrpSpPr>
        <p:grpSpPr>
          <a:xfrm>
            <a:off x="779212" y="5177621"/>
            <a:ext cx="1664110" cy="955871"/>
            <a:chOff x="779212" y="5177621"/>
            <a:chExt cx="1664110" cy="955871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4742D944-FC3E-3351-0288-F3ABF1650F01}"/>
                </a:ext>
              </a:extLst>
            </p:cNvPr>
            <p:cNvGrpSpPr/>
            <p:nvPr/>
          </p:nvGrpSpPr>
          <p:grpSpPr>
            <a:xfrm>
              <a:off x="1137177" y="5177621"/>
              <a:ext cx="810041" cy="810041"/>
              <a:chOff x="1771440" y="4610928"/>
              <a:chExt cx="1562971" cy="1562971"/>
            </a:xfrm>
          </p:grpSpPr>
          <p:pic>
            <p:nvPicPr>
              <p:cNvPr id="38" name="Graphic 37" descr="Checklist outline">
                <a:extLst>
                  <a:ext uri="{FF2B5EF4-FFF2-40B4-BE49-F238E27FC236}">
                    <a16:creationId xmlns:a16="http://schemas.microsoft.com/office/drawing/2014/main" id="{9FC71AB1-3602-0395-7FD0-33435C478C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2552925" y="5168942"/>
                <a:ext cx="625790" cy="625790"/>
              </a:xfrm>
              <a:prstGeom prst="rect">
                <a:avLst/>
              </a:prstGeom>
            </p:spPr>
          </p:pic>
          <p:pic>
            <p:nvPicPr>
              <p:cNvPr id="40" name="Graphic 39" descr="Browser window with solid fill">
                <a:extLst>
                  <a:ext uri="{FF2B5EF4-FFF2-40B4-BE49-F238E27FC236}">
                    <a16:creationId xmlns:a16="http://schemas.microsoft.com/office/drawing/2014/main" id="{6CF4A0B9-5A95-8777-1797-52C491073E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771440" y="4610928"/>
                <a:ext cx="1562971" cy="1562971"/>
              </a:xfrm>
              <a:prstGeom prst="rect">
                <a:avLst/>
              </a:prstGeom>
            </p:spPr>
          </p:pic>
          <p:pic>
            <p:nvPicPr>
              <p:cNvPr id="65" name="Graphic 64" descr="Document outline">
                <a:extLst>
                  <a:ext uri="{FF2B5EF4-FFF2-40B4-BE49-F238E27FC236}">
                    <a16:creationId xmlns:a16="http://schemas.microsoft.com/office/drawing/2014/main" id="{563386E8-97E0-2197-4E3B-C919C7E74C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1974356" y="5161322"/>
                <a:ext cx="625790" cy="625790"/>
              </a:xfrm>
              <a:prstGeom prst="rect">
                <a:avLst/>
              </a:prstGeom>
            </p:spPr>
          </p:pic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E4C1E69-0296-A81C-563C-9EC26637A115}"/>
                </a:ext>
              </a:extLst>
            </p:cNvPr>
            <p:cNvSpPr txBox="1"/>
            <p:nvPr/>
          </p:nvSpPr>
          <p:spPr>
            <a:xfrm>
              <a:off x="779212" y="5918048"/>
              <a:ext cx="166411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Personal productivity</a:t>
              </a:r>
            </a:p>
          </p:txBody>
        </p:sp>
      </p:grpSp>
      <p:grpSp>
        <p:nvGrpSpPr>
          <p:cNvPr id="83" name="Group 82" descr="Research">
            <a:extLst>
              <a:ext uri="{FF2B5EF4-FFF2-40B4-BE49-F238E27FC236}">
                <a16:creationId xmlns:a16="http://schemas.microsoft.com/office/drawing/2014/main" id="{507A6B78-18B9-E31D-5BEE-1BF209D41F48}"/>
              </a:ext>
            </a:extLst>
          </p:cNvPr>
          <p:cNvGrpSpPr/>
          <p:nvPr/>
        </p:nvGrpSpPr>
        <p:grpSpPr>
          <a:xfrm>
            <a:off x="3335924" y="5182164"/>
            <a:ext cx="912790" cy="951328"/>
            <a:chOff x="3006628" y="5182164"/>
            <a:chExt cx="912790" cy="951328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E033DE3-FE7B-58F3-CCB6-42B472C5E29D}"/>
                </a:ext>
              </a:extLst>
            </p:cNvPr>
            <p:cNvGrpSpPr/>
            <p:nvPr/>
          </p:nvGrpSpPr>
          <p:grpSpPr>
            <a:xfrm>
              <a:off x="3014659" y="5182164"/>
              <a:ext cx="904759" cy="774232"/>
              <a:chOff x="7488385" y="5507750"/>
              <a:chExt cx="1182987" cy="1012321"/>
            </a:xfrm>
          </p:grpSpPr>
          <p:pic>
            <p:nvPicPr>
              <p:cNvPr id="59" name="Graphic 58" descr="Magnifying glass with solid fill">
                <a:extLst>
                  <a:ext uri="{FF2B5EF4-FFF2-40B4-BE49-F238E27FC236}">
                    <a16:creationId xmlns:a16="http://schemas.microsoft.com/office/drawing/2014/main" id="{7C3AC006-6096-5FC0-BDE9-DA9CBA81A7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7756972" y="560567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1" name="Graphic 60" descr="Open book outline">
                <a:extLst>
                  <a:ext uri="{FF2B5EF4-FFF2-40B4-BE49-F238E27FC236}">
                    <a16:creationId xmlns:a16="http://schemas.microsoft.com/office/drawing/2014/main" id="{33BA5025-F2ED-AF30-FB29-43D564DF7B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7488385" y="550775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98014B7-6ABC-00FF-10FE-B31D73492A97}"/>
                </a:ext>
              </a:extLst>
            </p:cNvPr>
            <p:cNvSpPr txBox="1"/>
            <p:nvPr/>
          </p:nvSpPr>
          <p:spPr>
            <a:xfrm>
              <a:off x="3006628" y="5918048"/>
              <a:ext cx="70436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Research</a:t>
              </a:r>
            </a:p>
          </p:txBody>
        </p:sp>
      </p:grpSp>
      <p:grpSp>
        <p:nvGrpSpPr>
          <p:cNvPr id="82" name="Group 81" descr="Sales">
            <a:extLst>
              <a:ext uri="{FF2B5EF4-FFF2-40B4-BE49-F238E27FC236}">
                <a16:creationId xmlns:a16="http://schemas.microsoft.com/office/drawing/2014/main" id="{0C157068-5EDB-5ED7-C68A-FFC58A713BC7}"/>
              </a:ext>
            </a:extLst>
          </p:cNvPr>
          <p:cNvGrpSpPr/>
          <p:nvPr/>
        </p:nvGrpSpPr>
        <p:grpSpPr>
          <a:xfrm>
            <a:off x="5141316" y="5209724"/>
            <a:ext cx="1124360" cy="923768"/>
            <a:chOff x="4773645" y="5209724"/>
            <a:chExt cx="1124360" cy="923768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620D0BD-1B02-64F6-93DF-0714A0DF9A2B}"/>
                </a:ext>
              </a:extLst>
            </p:cNvPr>
            <p:cNvGrpSpPr/>
            <p:nvPr/>
          </p:nvGrpSpPr>
          <p:grpSpPr>
            <a:xfrm>
              <a:off x="4773645" y="5209724"/>
              <a:ext cx="1124360" cy="830627"/>
              <a:chOff x="5682935" y="5110378"/>
              <a:chExt cx="1470118" cy="1086058"/>
            </a:xfrm>
          </p:grpSpPr>
          <p:pic>
            <p:nvPicPr>
              <p:cNvPr id="68" name="Graphic 67" descr="Register with solid fill">
                <a:extLst>
                  <a:ext uri="{FF2B5EF4-FFF2-40B4-BE49-F238E27FC236}">
                    <a16:creationId xmlns:a16="http://schemas.microsoft.com/office/drawing/2014/main" id="{622BA0DE-730B-18AC-B5EC-DD01BA425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5682935" y="5110378"/>
                <a:ext cx="914400" cy="914400"/>
              </a:xfrm>
              <a:prstGeom prst="rect">
                <a:avLst/>
              </a:prstGeom>
            </p:spPr>
          </p:pic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6C4CA065-C017-E628-EA0A-5C7A7C3062A8}"/>
                  </a:ext>
                </a:extLst>
              </p:cNvPr>
              <p:cNvGrpSpPr/>
              <p:nvPr/>
            </p:nvGrpSpPr>
            <p:grpSpPr>
              <a:xfrm>
                <a:off x="6444149" y="5487532"/>
                <a:ext cx="708904" cy="708904"/>
                <a:chOff x="6542883" y="5487532"/>
                <a:chExt cx="708904" cy="708904"/>
              </a:xfrm>
            </p:grpSpPr>
            <p:pic>
              <p:nvPicPr>
                <p:cNvPr id="48" name="Graphic 47" descr="Tag outline">
                  <a:extLst>
                    <a:ext uri="{FF2B5EF4-FFF2-40B4-BE49-F238E27FC236}">
                      <a16:creationId xmlns:a16="http://schemas.microsoft.com/office/drawing/2014/main" id="{A1373C54-2431-3ACE-446E-C140E4E141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42883" y="5487532"/>
                  <a:ext cx="708904" cy="708904"/>
                </a:xfrm>
                <a:prstGeom prst="rect">
                  <a:avLst/>
                </a:prstGeom>
              </p:spPr>
            </p:pic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9388BAE9-90E7-92D0-A516-CE21BCFCA0F2}"/>
                    </a:ext>
                  </a:extLst>
                </p:cNvPr>
                <p:cNvSpPr txBox="1"/>
                <p:nvPr/>
              </p:nvSpPr>
              <p:spPr>
                <a:xfrm rot="2677008">
                  <a:off x="6879970" y="5747491"/>
                  <a:ext cx="125757" cy="2816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en-US" sz="1400" dirty="0"/>
                    <a:t>$</a:t>
                  </a:r>
                </a:p>
              </p:txBody>
            </p:sp>
          </p:grpSp>
        </p:grp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D35DFCD-E700-4EC9-C1ED-07C6079F0015}"/>
                </a:ext>
              </a:extLst>
            </p:cNvPr>
            <p:cNvSpPr txBox="1"/>
            <p:nvPr/>
          </p:nvSpPr>
          <p:spPr>
            <a:xfrm>
              <a:off x="4895220" y="5918048"/>
              <a:ext cx="40235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Sales</a:t>
              </a:r>
            </a:p>
          </p:txBody>
        </p:sp>
      </p:grpSp>
      <p:grpSp>
        <p:nvGrpSpPr>
          <p:cNvPr id="81" name="Group 80" descr="Custom service">
            <a:extLst>
              <a:ext uri="{FF2B5EF4-FFF2-40B4-BE49-F238E27FC236}">
                <a16:creationId xmlns:a16="http://schemas.microsoft.com/office/drawing/2014/main" id="{52C7CD76-AA32-925B-5A0F-FE6E14E6E04A}"/>
              </a:ext>
            </a:extLst>
          </p:cNvPr>
          <p:cNvGrpSpPr/>
          <p:nvPr/>
        </p:nvGrpSpPr>
        <p:grpSpPr>
          <a:xfrm>
            <a:off x="7158278" y="5179741"/>
            <a:ext cx="1363515" cy="953143"/>
            <a:chOff x="6293997" y="5179741"/>
            <a:chExt cx="1363515" cy="953143"/>
          </a:xfrm>
        </p:grpSpPr>
        <p:pic>
          <p:nvPicPr>
            <p:cNvPr id="42" name="Graphic 41" descr="Call center with solid fill">
              <a:extLst>
                <a:ext uri="{FF2B5EF4-FFF2-40B4-BE49-F238E27FC236}">
                  <a16:creationId xmlns:a16="http://schemas.microsoft.com/office/drawing/2014/main" id="{6BAA2734-D503-ED69-C828-2847981DC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6532632" y="5179741"/>
              <a:ext cx="780738" cy="780738"/>
            </a:xfrm>
            <a:prstGeom prst="rect">
              <a:avLst/>
            </a:prstGeom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33539B5-0941-EFC1-97D4-D9797C498FA7}"/>
                </a:ext>
              </a:extLst>
            </p:cNvPr>
            <p:cNvSpPr txBox="1"/>
            <p:nvPr/>
          </p:nvSpPr>
          <p:spPr>
            <a:xfrm>
              <a:off x="6293997" y="5917440"/>
              <a:ext cx="136351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Customer service</a:t>
              </a:r>
            </a:p>
          </p:txBody>
        </p:sp>
      </p:grpSp>
      <p:grpSp>
        <p:nvGrpSpPr>
          <p:cNvPr id="80" name="Group 79" descr="Software development">
            <a:extLst>
              <a:ext uri="{FF2B5EF4-FFF2-40B4-BE49-F238E27FC236}">
                <a16:creationId xmlns:a16="http://schemas.microsoft.com/office/drawing/2014/main" id="{DBEA84DC-F44C-9C2B-1507-39E8103E9455}"/>
              </a:ext>
            </a:extLst>
          </p:cNvPr>
          <p:cNvGrpSpPr/>
          <p:nvPr/>
        </p:nvGrpSpPr>
        <p:grpSpPr>
          <a:xfrm>
            <a:off x="9414395" y="5209724"/>
            <a:ext cx="1790362" cy="924984"/>
            <a:chOff x="7844675" y="5209724"/>
            <a:chExt cx="1790362" cy="924984"/>
          </a:xfrm>
        </p:grpSpPr>
        <p:pic>
          <p:nvPicPr>
            <p:cNvPr id="63" name="Graphic 62" descr="Programmer male with solid fill">
              <a:extLst>
                <a:ext uri="{FF2B5EF4-FFF2-40B4-BE49-F238E27FC236}">
                  <a16:creationId xmlns:a16="http://schemas.microsoft.com/office/drawing/2014/main" id="{DC26C006-845C-3638-4E49-48B450744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252319" y="5209724"/>
              <a:ext cx="699341" cy="699341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75F6247-BA4D-D2A8-BBB6-E935311A5D56}"/>
                </a:ext>
              </a:extLst>
            </p:cNvPr>
            <p:cNvSpPr txBox="1"/>
            <p:nvPr/>
          </p:nvSpPr>
          <p:spPr>
            <a:xfrm>
              <a:off x="7844675" y="5919264"/>
              <a:ext cx="179036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Software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75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rtlCol="0" anchor="t">
            <a:spAutoFit/>
          </a:bodyPr>
          <a:lstStyle/>
          <a:p>
            <a:r>
              <a:rPr sz="3200" dirty="0"/>
              <a:t>Agent resource setup</a:t>
            </a: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53A30943-81FA-9366-714B-9AE161E04543}"/>
              </a:ext>
            </a:extLst>
          </p:cNvPr>
          <p:cNvSpPr txBox="1"/>
          <p:nvPr/>
        </p:nvSpPr>
        <p:spPr>
          <a:xfrm>
            <a:off x="883403" y="1451002"/>
            <a:ext cx="739491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Use bicep templates for basic and standard setup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Or create resources for a basic setup in Azure AI Foundry portal</a:t>
            </a:r>
          </a:p>
        </p:txBody>
      </p:sp>
      <p:grpSp>
        <p:nvGrpSpPr>
          <p:cNvPr id="1035" name="Group 1034" descr="Diagram of a basic setup that includes Azure Ai Hub, Azure AI project, and Azure AI Services resources.">
            <a:extLst>
              <a:ext uri="{FF2B5EF4-FFF2-40B4-BE49-F238E27FC236}">
                <a16:creationId xmlns:a16="http://schemas.microsoft.com/office/drawing/2014/main" id="{2C3F0D50-54BE-3148-4EBD-F7DB868526B7}"/>
              </a:ext>
            </a:extLst>
          </p:cNvPr>
          <p:cNvGrpSpPr/>
          <p:nvPr/>
        </p:nvGrpSpPr>
        <p:grpSpPr>
          <a:xfrm>
            <a:off x="883403" y="2262749"/>
            <a:ext cx="3285697" cy="4126270"/>
            <a:chOff x="883403" y="2146514"/>
            <a:chExt cx="3285697" cy="4126270"/>
          </a:xfrm>
        </p:grpSpPr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5155833B-8B53-0F42-49DA-B1A19CD8846A}"/>
                </a:ext>
              </a:extLst>
            </p:cNvPr>
            <p:cNvSpPr/>
            <p:nvPr/>
          </p:nvSpPr>
          <p:spPr bwMode="auto">
            <a:xfrm>
              <a:off x="883403" y="2146514"/>
              <a:ext cx="3285697" cy="41262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F4AA7B63-B58A-241D-1D05-D85D86D0C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37987" y="2724421"/>
              <a:ext cx="572504" cy="572504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71D947A4-212F-881E-1221-A9D726716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37987" y="3969318"/>
              <a:ext cx="572504" cy="572504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E1CE45A0-5E8E-8E02-EC5A-4C7953305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37987" y="5158041"/>
              <a:ext cx="572504" cy="57250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AFA82C-1F9D-9B0E-6878-7A9771AFAB5A}"/>
                </a:ext>
              </a:extLst>
            </p:cNvPr>
            <p:cNvSpPr txBox="1"/>
            <p:nvPr/>
          </p:nvSpPr>
          <p:spPr>
            <a:xfrm>
              <a:off x="1777133" y="3328606"/>
              <a:ext cx="137377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Azure AI Foundry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8E7C382-55D3-A328-E22A-DC3A42989AA8}"/>
                </a:ext>
              </a:extLst>
            </p:cNvPr>
            <p:cNvSpPr txBox="1"/>
            <p:nvPr/>
          </p:nvSpPr>
          <p:spPr>
            <a:xfrm>
              <a:off x="2261233" y="4522189"/>
              <a:ext cx="5490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Project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91939E-D1BA-5BD7-7334-4D07A1776D1F}"/>
                </a:ext>
              </a:extLst>
            </p:cNvPr>
            <p:cNvSpPr txBox="1"/>
            <p:nvPr/>
          </p:nvSpPr>
          <p:spPr>
            <a:xfrm>
              <a:off x="1849509" y="5747424"/>
              <a:ext cx="136095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Azure AI Services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7C8D1E3-3FF0-F6CF-4B0D-23336B6A13FF}"/>
                </a:ext>
              </a:extLst>
            </p:cNvPr>
            <p:cNvCxnSpPr>
              <a:stCxn id="7" idx="2"/>
              <a:endCxn id="5" idx="0"/>
            </p:cNvCxnSpPr>
            <p:nvPr/>
          </p:nvCxnSpPr>
          <p:spPr>
            <a:xfrm flipH="1">
              <a:off x="2524239" y="4737633"/>
              <a:ext cx="11525" cy="42040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E57A26F-6C82-64ED-7396-2D7E8783AAD0}"/>
                </a:ext>
              </a:extLst>
            </p:cNvPr>
            <p:cNvCxnSpPr>
              <a:cxnSpLocks/>
              <a:stCxn id="4" idx="0"/>
            </p:cNvCxnSpPr>
            <p:nvPr/>
          </p:nvCxnSpPr>
          <p:spPr>
            <a:xfrm flipV="1">
              <a:off x="2524239" y="3536722"/>
              <a:ext cx="0" cy="43259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A07559-008A-BE57-D045-12D413A44A86}"/>
                </a:ext>
              </a:extLst>
            </p:cNvPr>
            <p:cNvSpPr txBox="1"/>
            <p:nvPr/>
          </p:nvSpPr>
          <p:spPr>
            <a:xfrm>
              <a:off x="1071748" y="2247368"/>
              <a:ext cx="162865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600" dirty="0">
                  <a:latin typeface="+mj-lt"/>
                </a:rPr>
                <a:t>Basic agent setup</a:t>
              </a:r>
            </a:p>
          </p:txBody>
        </p:sp>
      </p:grpSp>
      <p:grpSp>
        <p:nvGrpSpPr>
          <p:cNvPr id="1036" name="Group 1035" descr="Diagram of a standard setup that includes Azure Ai Hub, Azure AI Project, Azure AI Services, Azure AI Key Vault, Azure AI Search, and Azure Storage resources.">
            <a:extLst>
              <a:ext uri="{FF2B5EF4-FFF2-40B4-BE49-F238E27FC236}">
                <a16:creationId xmlns:a16="http://schemas.microsoft.com/office/drawing/2014/main" id="{633640ED-B318-DF52-7FC2-8D7BD40172B8}"/>
              </a:ext>
            </a:extLst>
          </p:cNvPr>
          <p:cNvGrpSpPr/>
          <p:nvPr/>
        </p:nvGrpSpPr>
        <p:grpSpPr>
          <a:xfrm>
            <a:off x="4942994" y="2262749"/>
            <a:ext cx="6254531" cy="4126269"/>
            <a:chOff x="4942994" y="2146514"/>
            <a:chExt cx="6254531" cy="4126269"/>
          </a:xfrm>
        </p:grpSpPr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97F4A687-196A-3A48-974B-F54D9885AFBA}"/>
                </a:ext>
              </a:extLst>
            </p:cNvPr>
            <p:cNvSpPr/>
            <p:nvPr/>
          </p:nvSpPr>
          <p:spPr bwMode="auto">
            <a:xfrm>
              <a:off x="4942994" y="2146514"/>
              <a:ext cx="6254531" cy="41262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6F2E8ECC-417A-A889-60A5-0DAF77D66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76369" y="2719933"/>
              <a:ext cx="572504" cy="572504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22AB1E2A-1CF1-90ED-0128-4BA8334A2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76369" y="3964830"/>
              <a:ext cx="572504" cy="57250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57FC6DE-C23A-3957-00E1-D43FBA4EB7D0}"/>
                </a:ext>
              </a:extLst>
            </p:cNvPr>
            <p:cNvSpPr txBox="1"/>
            <p:nvPr/>
          </p:nvSpPr>
          <p:spPr>
            <a:xfrm>
              <a:off x="7231905" y="3321278"/>
              <a:ext cx="105080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Azure AI Hub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19A743-30DD-B7B6-0B00-A211967D838A}"/>
                </a:ext>
              </a:extLst>
            </p:cNvPr>
            <p:cNvSpPr txBox="1"/>
            <p:nvPr/>
          </p:nvSpPr>
          <p:spPr>
            <a:xfrm>
              <a:off x="7124456" y="4537334"/>
              <a:ext cx="1264833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/>
                <a:t>Azure AI Project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08F21FF-9D45-5F06-414B-CDA44C6126D3}"/>
                </a:ext>
              </a:extLst>
            </p:cNvPr>
            <p:cNvGrpSpPr/>
            <p:nvPr/>
          </p:nvGrpSpPr>
          <p:grpSpPr>
            <a:xfrm>
              <a:off x="8129594" y="5164007"/>
              <a:ext cx="1360950" cy="804827"/>
              <a:chOff x="6941288" y="5153553"/>
              <a:chExt cx="1360950" cy="804827"/>
            </a:xfrm>
          </p:grpSpPr>
          <p:pic>
            <p:nvPicPr>
              <p:cNvPr id="32" name="Graphic 31">
                <a:extLst>
                  <a:ext uri="{FF2B5EF4-FFF2-40B4-BE49-F238E27FC236}">
                    <a16:creationId xmlns:a16="http://schemas.microsoft.com/office/drawing/2014/main" id="{2F6E1317-13BF-E9FB-35BD-D536F9F5CC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329766" y="5153553"/>
                <a:ext cx="572504" cy="572504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D486B3-7786-AFDC-A1D8-8EED55E7FA7D}"/>
                  </a:ext>
                </a:extLst>
              </p:cNvPr>
              <p:cNvSpPr txBox="1"/>
              <p:nvPr/>
            </p:nvSpPr>
            <p:spPr>
              <a:xfrm>
                <a:off x="6941288" y="5742936"/>
                <a:ext cx="1360950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400" dirty="0"/>
                  <a:t>Azure AI Services</a:t>
                </a:r>
              </a:p>
            </p:txBody>
          </p:sp>
        </p:grp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5CD27DA3-7DA9-E626-D427-05ABA4A9669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074984" y="4434666"/>
              <a:ext cx="411229" cy="1047451"/>
            </a:xfrm>
            <a:prstGeom prst="bentConnector3">
              <a:avLst>
                <a:gd name="adj1" fmla="val 43360"/>
              </a:avLst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AA2E5F86-E20C-3A93-E0AF-7AFF336496EB}"/>
                </a:ext>
              </a:extLst>
            </p:cNvPr>
            <p:cNvCxnSpPr>
              <a:cxnSpLocks/>
              <a:stCxn id="31" idx="0"/>
              <a:endCxn id="33" idx="2"/>
            </p:cNvCxnSpPr>
            <p:nvPr/>
          </p:nvCxnSpPr>
          <p:spPr>
            <a:xfrm flipH="1" flipV="1">
              <a:off x="7757305" y="3536722"/>
              <a:ext cx="5316" cy="42810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AAE76E2-E8DA-0C9C-279C-C1B8CE334416}"/>
                </a:ext>
              </a:extLst>
            </p:cNvPr>
            <p:cNvGrpSpPr/>
            <p:nvPr/>
          </p:nvGrpSpPr>
          <p:grpSpPr>
            <a:xfrm>
              <a:off x="9747518" y="5186166"/>
              <a:ext cx="1112549" cy="782668"/>
              <a:chOff x="8755627" y="5189111"/>
              <a:chExt cx="1112549" cy="782668"/>
            </a:xfrm>
          </p:grpSpPr>
          <p:pic>
            <p:nvPicPr>
              <p:cNvPr id="39" name="Graphic 38">
                <a:extLst>
                  <a:ext uri="{FF2B5EF4-FFF2-40B4-BE49-F238E27FC236}">
                    <a16:creationId xmlns:a16="http://schemas.microsoft.com/office/drawing/2014/main" id="{C1B5414B-C284-D978-6D0E-A0A11BFFD4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025649" y="5189111"/>
                <a:ext cx="572504" cy="572504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DD7ADB2-2BE7-D6F6-E462-1C3160801220}"/>
                  </a:ext>
                </a:extLst>
              </p:cNvPr>
              <p:cNvSpPr txBox="1"/>
              <p:nvPr/>
            </p:nvSpPr>
            <p:spPr>
              <a:xfrm>
                <a:off x="8755627" y="5756335"/>
                <a:ext cx="1112549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400" dirty="0"/>
                  <a:t>Azure Storage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1D9E9E8-A20E-A44B-ADF4-28202C32DD2A}"/>
                </a:ext>
              </a:extLst>
            </p:cNvPr>
            <p:cNvGrpSpPr/>
            <p:nvPr/>
          </p:nvGrpSpPr>
          <p:grpSpPr>
            <a:xfrm>
              <a:off x="6630228" y="5136608"/>
              <a:ext cx="1242391" cy="832226"/>
              <a:chOff x="5522590" y="5136608"/>
              <a:chExt cx="1242391" cy="832226"/>
            </a:xfrm>
          </p:grpSpPr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6F2B5E47-5DDD-7557-C937-E026B0A48F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805046" y="5136608"/>
                <a:ext cx="643728" cy="643728"/>
              </a:xfrm>
              <a:prstGeom prst="rect">
                <a:avLst/>
              </a:prstGeom>
            </p:spPr>
          </p:pic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3ABFAE8-2755-748A-37F6-1F6907B5D350}"/>
                  </a:ext>
                </a:extLst>
              </p:cNvPr>
              <p:cNvSpPr txBox="1"/>
              <p:nvPr/>
            </p:nvSpPr>
            <p:spPr>
              <a:xfrm>
                <a:off x="5522590" y="5753390"/>
                <a:ext cx="1242391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400" dirty="0"/>
                  <a:t>Azure AI Search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5E41D64-9C32-A246-E273-76D4D3F3DB0A}"/>
                </a:ext>
              </a:extLst>
            </p:cNvPr>
            <p:cNvGrpSpPr/>
            <p:nvPr/>
          </p:nvGrpSpPr>
          <p:grpSpPr>
            <a:xfrm>
              <a:off x="5142147" y="5153553"/>
              <a:ext cx="1231106" cy="815281"/>
              <a:chOff x="4150256" y="5153553"/>
              <a:chExt cx="1231106" cy="815281"/>
            </a:xfrm>
          </p:grpSpPr>
          <p:pic>
            <p:nvPicPr>
              <p:cNvPr id="43" name="Graphic 42">
                <a:extLst>
                  <a:ext uri="{FF2B5EF4-FFF2-40B4-BE49-F238E27FC236}">
                    <a16:creationId xmlns:a16="http://schemas.microsoft.com/office/drawing/2014/main" id="{D94BD030-0A1B-41B4-5586-FF3201DAE2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500806" y="5153553"/>
                <a:ext cx="603705" cy="603705"/>
              </a:xfrm>
              <a:prstGeom prst="rect">
                <a:avLst/>
              </a:prstGeom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C965A50-245E-70D6-B826-1F2609803062}"/>
                  </a:ext>
                </a:extLst>
              </p:cNvPr>
              <p:cNvSpPr txBox="1"/>
              <p:nvPr/>
            </p:nvSpPr>
            <p:spPr>
              <a:xfrm>
                <a:off x="4150256" y="5753390"/>
                <a:ext cx="1231106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400" dirty="0"/>
                  <a:t>Azure Key Vault</a:t>
                </a:r>
              </a:p>
            </p:txBody>
          </p:sp>
        </p:grpSp>
        <p:cxnSp>
          <p:nvCxnSpPr>
            <p:cNvPr id="51" name="Straight Arrow Connector 35">
              <a:extLst>
                <a:ext uri="{FF2B5EF4-FFF2-40B4-BE49-F238E27FC236}">
                  <a16:creationId xmlns:a16="http://schemas.microsoft.com/office/drawing/2014/main" id="{A5307225-2751-DEFF-58EC-342B3990FF2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813638" y="3696011"/>
              <a:ext cx="433388" cy="2546919"/>
            </a:xfrm>
            <a:prstGeom prst="bentConnector3">
              <a:avLst>
                <a:gd name="adj1" fmla="val 41251"/>
              </a:avLst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35">
              <a:extLst>
                <a:ext uri="{FF2B5EF4-FFF2-40B4-BE49-F238E27FC236}">
                  <a16:creationId xmlns:a16="http://schemas.microsoft.com/office/drawing/2014/main" id="{CAC21144-DBA9-83A7-EADE-57394A157BC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03796" y="4683529"/>
              <a:ext cx="383830" cy="522325"/>
            </a:xfrm>
            <a:prstGeom prst="bentConnector3">
              <a:avLst>
                <a:gd name="adj1" fmla="val 47667"/>
              </a:avLst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35">
              <a:extLst>
                <a:ext uri="{FF2B5EF4-FFF2-40B4-BE49-F238E27FC236}">
                  <a16:creationId xmlns:a16="http://schemas.microsoft.com/office/drawing/2014/main" id="{147BA53E-4120-DFA7-38F7-20F6FCA179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575325" y="3972002"/>
              <a:ext cx="400775" cy="1962323"/>
            </a:xfrm>
            <a:prstGeom prst="bentConnector3">
              <a:avLst>
                <a:gd name="adj1" fmla="val 46341"/>
              </a:avLst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Straight Arrow Connector 35">
              <a:extLst>
                <a:ext uri="{FF2B5EF4-FFF2-40B4-BE49-F238E27FC236}">
                  <a16:creationId xmlns:a16="http://schemas.microsoft.com/office/drawing/2014/main" id="{364D6081-4F9C-8103-BF54-BCA82A0FA5CC}"/>
                </a:ext>
              </a:extLst>
            </p:cNvPr>
            <p:cNvCxnSpPr>
              <a:cxnSpLocks/>
              <a:stCxn id="30" idx="1"/>
              <a:endCxn id="43" idx="0"/>
            </p:cNvCxnSpPr>
            <p:nvPr/>
          </p:nvCxnSpPr>
          <p:spPr>
            <a:xfrm rot="10800000" flipV="1">
              <a:off x="5794551" y="3006185"/>
              <a:ext cx="1681819" cy="2147368"/>
            </a:xfrm>
            <a:prstGeom prst="bentConnector2">
              <a:avLst/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Straight Arrow Connector 35">
              <a:extLst>
                <a:ext uri="{FF2B5EF4-FFF2-40B4-BE49-F238E27FC236}">
                  <a16:creationId xmlns:a16="http://schemas.microsoft.com/office/drawing/2014/main" id="{5B37DB4C-3FC5-8C78-B689-C24534AE1D8E}"/>
                </a:ext>
              </a:extLst>
            </p:cNvPr>
            <p:cNvCxnSpPr>
              <a:cxnSpLocks/>
              <a:stCxn id="30" idx="3"/>
              <a:endCxn id="39" idx="0"/>
            </p:cNvCxnSpPr>
            <p:nvPr/>
          </p:nvCxnSpPr>
          <p:spPr>
            <a:xfrm>
              <a:off x="8048873" y="3006185"/>
              <a:ext cx="2254919" cy="2179981"/>
            </a:xfrm>
            <a:prstGeom prst="bentConnector2">
              <a:avLst/>
            </a:prstGeom>
            <a:ln w="19050">
              <a:solidFill>
                <a:schemeClr val="tx1"/>
              </a:solidFill>
              <a:headEnd type="non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2" name="TextBox 1031">
              <a:extLst>
                <a:ext uri="{FF2B5EF4-FFF2-40B4-BE49-F238E27FC236}">
                  <a16:creationId xmlns:a16="http://schemas.microsoft.com/office/drawing/2014/main" id="{6740A6B2-B9DF-0F0B-FE52-88DF45DC5FB9}"/>
                </a:ext>
              </a:extLst>
            </p:cNvPr>
            <p:cNvSpPr txBox="1"/>
            <p:nvPr/>
          </p:nvSpPr>
          <p:spPr>
            <a:xfrm>
              <a:off x="5097970" y="2247367"/>
              <a:ext cx="19960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600" dirty="0">
                  <a:latin typeface="+mj-lt"/>
                </a:rPr>
                <a:t>Standard agent setup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27C5A-D73E-2CC6-402C-8DA6D9CA5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Using the SDK to chat with an agent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10C6CD-EFFD-B383-757D-E7EE8AFFB6CD}"/>
              </a:ext>
            </a:extLst>
          </p:cNvPr>
          <p:cNvSpPr txBox="1"/>
          <p:nvPr/>
        </p:nvSpPr>
        <p:spPr>
          <a:xfrm>
            <a:off x="678744" y="1568194"/>
            <a:ext cx="6175108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Connect to the AI Foundry </a:t>
            </a:r>
            <a:r>
              <a:rPr lang="en-US" sz="2000" i="1" dirty="0"/>
              <a:t>project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Get an existing </a:t>
            </a:r>
            <a:r>
              <a:rPr lang="en-US" sz="2000" i="1" dirty="0"/>
              <a:t>agent</a:t>
            </a:r>
            <a:r>
              <a:rPr lang="en-US" sz="2000" dirty="0"/>
              <a:t>, or create one specifying: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2000" i="1" dirty="0"/>
              <a:t>Model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2000" i="1" dirty="0"/>
              <a:t>Instructions</a:t>
            </a:r>
          </a:p>
          <a:p>
            <a:pPr marL="914383" lvl="1" indent="-457200">
              <a:buFont typeface="Arial" panose="020B0604020202020204" pitchFamily="34" charset="0"/>
              <a:buChar char="•"/>
            </a:pPr>
            <a:r>
              <a:rPr lang="en-US" sz="2000" i="1" dirty="0"/>
              <a:t>Tools</a:t>
            </a:r>
            <a:r>
              <a:rPr lang="en-US" sz="2000" dirty="0"/>
              <a:t> and </a:t>
            </a:r>
            <a:r>
              <a:rPr lang="en-US" sz="2000" i="1" dirty="0"/>
              <a:t>resources</a:t>
            </a:r>
            <a:r>
              <a:rPr lang="en-US" sz="2000" dirty="0"/>
              <a:t> it can use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Create a </a:t>
            </a:r>
            <a:r>
              <a:rPr lang="en-US" sz="2000" i="1" dirty="0"/>
              <a:t>thread</a:t>
            </a:r>
            <a:r>
              <a:rPr lang="en-US" sz="2000" dirty="0"/>
              <a:t> for the chat session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Add </a:t>
            </a:r>
            <a:r>
              <a:rPr lang="en-US" sz="2000" i="1" dirty="0"/>
              <a:t>messages</a:t>
            </a:r>
            <a:r>
              <a:rPr lang="en-US" sz="2000" dirty="0"/>
              <a:t> to the thread and invoke it with the agent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Check the thread </a:t>
            </a:r>
            <a:r>
              <a:rPr lang="en-US" sz="2000" i="1" dirty="0"/>
              <a:t>status</a:t>
            </a:r>
            <a:r>
              <a:rPr lang="en-US" sz="2000" dirty="0"/>
              <a:t>, and when ready, retrieve the messages. The thread includes all user and agent messages plus any other data that was generated (e.g. files created by tools)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Repeat…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/>
              <a:t>When finished, delete the agent and the thread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/>
          </a:p>
          <a:p>
            <a:pPr marL="457200" indent="-457200" algn="l">
              <a:buFont typeface="+mj-lt"/>
              <a:buAutoNum type="arabicPeriod"/>
            </a:pPr>
            <a:endParaRPr lang="en-US" sz="20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9A5F9FB-3E1B-B7D3-C891-69285D9DD7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421880" y="1447800"/>
            <a:ext cx="4671060" cy="4824984"/>
            <a:chOff x="7421880" y="1447800"/>
            <a:chExt cx="4671060" cy="482498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235AF60-6058-C835-4FBF-9C7F397032A1}"/>
                </a:ext>
              </a:extLst>
            </p:cNvPr>
            <p:cNvSpPr/>
            <p:nvPr/>
          </p:nvSpPr>
          <p:spPr bwMode="auto">
            <a:xfrm>
              <a:off x="7421880" y="1447800"/>
              <a:ext cx="4671060" cy="48249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8A8646F-3415-06D5-631F-0231AC6D06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7581900" y="1553775"/>
              <a:ext cx="4340670" cy="4567591"/>
              <a:chOff x="7581900" y="1553775"/>
              <a:chExt cx="4340670" cy="456759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8D028780-602D-E822-D2C0-8D46831AC72F}"/>
                  </a:ext>
                </a:extLst>
              </p:cNvPr>
              <p:cNvSpPr/>
              <p:nvPr/>
            </p:nvSpPr>
            <p:spPr bwMode="auto">
              <a:xfrm>
                <a:off x="7581900" y="2387566"/>
                <a:ext cx="4312920" cy="3733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5" name="Picture 4" descr="A purple and blue hexagon with stars&#10;&#10;AI-generated content may be incorrect.">
                <a:extLst>
                  <a:ext uri="{FF2B5EF4-FFF2-40B4-BE49-F238E27FC236}">
                    <a16:creationId xmlns:a16="http://schemas.microsoft.com/office/drawing/2014/main" id="{8963286C-9054-5785-1277-F1F825BF2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59277" y="3040883"/>
                <a:ext cx="675147" cy="675147"/>
              </a:xfrm>
              <a:prstGeom prst="rect">
                <a:avLst/>
              </a:prstGeom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C695224E-C194-5C7C-B149-97EE2C0D09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190497" y="1553775"/>
                <a:ext cx="472642" cy="472642"/>
              </a:xfrm>
              <a:prstGeom prst="rect">
                <a:avLst/>
              </a:prstGeom>
            </p:spPr>
          </p:pic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CE3695E9-9503-7985-5034-7446A02E48FB}"/>
                  </a:ext>
                </a:extLst>
              </p:cNvPr>
              <p:cNvCxnSpPr>
                <a:cxnSpLocks/>
                <a:stCxn id="5" idx="0"/>
              </p:cNvCxnSpPr>
              <p:nvPr/>
            </p:nvCxnSpPr>
            <p:spPr>
              <a:xfrm flipV="1">
                <a:off x="8596851" y="1943985"/>
                <a:ext cx="1" cy="109689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lg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" name="Graphic 16" descr="Employee badge outline">
                <a:extLst>
                  <a:ext uri="{FF2B5EF4-FFF2-40B4-BE49-F238E27FC236}">
                    <a16:creationId xmlns:a16="http://schemas.microsoft.com/office/drawing/2014/main" id="{588BF54B-92ED-7789-9659-D1E4925FDE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619712" y="2247900"/>
                <a:ext cx="381000" cy="381000"/>
              </a:xfrm>
              <a:prstGeom prst="rect">
                <a:avLst/>
              </a:prstGeom>
            </p:spPr>
          </p:pic>
          <p:pic>
            <p:nvPicPr>
              <p:cNvPr id="23" name="Graphic 22" descr="Badge with solid fill">
                <a:extLst>
                  <a:ext uri="{FF2B5EF4-FFF2-40B4-BE49-F238E27FC236}">
                    <a16:creationId xmlns:a16="http://schemas.microsoft.com/office/drawing/2014/main" id="{8E8B4AD7-6F8C-C4C9-927A-32014C0C5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034579" y="2980255"/>
                <a:ext cx="403929" cy="403929"/>
              </a:xfrm>
              <a:prstGeom prst="rect">
                <a:avLst/>
              </a:prstGeom>
            </p:spPr>
          </p:pic>
          <p:pic>
            <p:nvPicPr>
              <p:cNvPr id="25" name="Graphic 24" descr="Badge 3 with solid fill">
                <a:extLst>
                  <a:ext uri="{FF2B5EF4-FFF2-40B4-BE49-F238E27FC236}">
                    <a16:creationId xmlns:a16="http://schemas.microsoft.com/office/drawing/2014/main" id="{3D8D7C7F-FD8D-5F8B-EAC2-17553E8E84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943490" y="4023379"/>
                <a:ext cx="403929" cy="403929"/>
              </a:xfrm>
              <a:prstGeom prst="rect">
                <a:avLst/>
              </a:prstGeom>
            </p:spPr>
          </p:pic>
          <p:pic>
            <p:nvPicPr>
              <p:cNvPr id="31" name="Graphic 30" descr="Badge 1 with solid fill">
                <a:extLst>
                  <a:ext uri="{FF2B5EF4-FFF2-40B4-BE49-F238E27FC236}">
                    <a16:creationId xmlns:a16="http://schemas.microsoft.com/office/drawing/2014/main" id="{D2BDE65B-A604-72B2-BB17-94319D24E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215783" y="2148707"/>
                <a:ext cx="403929" cy="403929"/>
              </a:xfrm>
              <a:prstGeom prst="rect">
                <a:avLst/>
              </a:prstGeom>
            </p:spPr>
          </p:pic>
          <p:pic>
            <p:nvPicPr>
              <p:cNvPr id="33" name="Graphic 32" descr="Badge 7 with solid fill">
                <a:extLst>
                  <a:ext uri="{FF2B5EF4-FFF2-40B4-BE49-F238E27FC236}">
                    <a16:creationId xmlns:a16="http://schemas.microsoft.com/office/drawing/2014/main" id="{FFD15791-779B-F075-1483-624126E40A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10249853" y="4836294"/>
                <a:ext cx="403929" cy="403929"/>
              </a:xfrm>
              <a:prstGeom prst="rect">
                <a:avLst/>
              </a:prstGeom>
            </p:spPr>
          </p:pic>
          <p:sp>
            <p:nvSpPr>
              <p:cNvPr id="43" name="Arrow: Pentagon 42">
                <a:extLst>
                  <a:ext uri="{FF2B5EF4-FFF2-40B4-BE49-F238E27FC236}">
                    <a16:creationId xmlns:a16="http://schemas.microsoft.com/office/drawing/2014/main" id="{1D797956-0A49-E83A-630A-03AF57E71E48}"/>
                  </a:ext>
                </a:extLst>
              </p:cNvPr>
              <p:cNvSpPr/>
              <p:nvPr/>
            </p:nvSpPr>
            <p:spPr bwMode="auto">
              <a:xfrm flipH="1">
                <a:off x="8883546" y="2984802"/>
                <a:ext cx="2216679" cy="888396"/>
              </a:xfrm>
              <a:prstGeom prst="homePlate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DeveloperTools_EC7A" title="Icon of a wrench and a screwdriver">
                <a:extLst>
                  <a:ext uri="{FF2B5EF4-FFF2-40B4-BE49-F238E27FC236}">
                    <a16:creationId xmlns:a16="http://schemas.microsoft.com/office/drawing/2014/main" id="{235751E0-B5C9-4002-675A-C6AF3656F39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0579097" y="3193790"/>
                <a:ext cx="234397" cy="369331"/>
              </a:xfrm>
              <a:custGeom>
                <a:avLst/>
                <a:gdLst>
                  <a:gd name="T0" fmla="*/ 765 w 2384"/>
                  <a:gd name="T1" fmla="*/ 958 h 3756"/>
                  <a:gd name="T2" fmla="*/ 765 w 2384"/>
                  <a:gd name="T3" fmla="*/ 3500 h 3756"/>
                  <a:gd name="T4" fmla="*/ 509 w 2384"/>
                  <a:gd name="T5" fmla="*/ 3756 h 3756"/>
                  <a:gd name="T6" fmla="*/ 509 w 2384"/>
                  <a:gd name="T7" fmla="*/ 3756 h 3756"/>
                  <a:gd name="T8" fmla="*/ 253 w 2384"/>
                  <a:gd name="T9" fmla="*/ 3500 h 3756"/>
                  <a:gd name="T10" fmla="*/ 253 w 2384"/>
                  <a:gd name="T11" fmla="*/ 958 h 3756"/>
                  <a:gd name="T12" fmla="*/ 0 w 2384"/>
                  <a:gd name="T13" fmla="*/ 518 h 3756"/>
                  <a:gd name="T14" fmla="*/ 509 w 2384"/>
                  <a:gd name="T15" fmla="*/ 9 h 3756"/>
                  <a:gd name="T16" fmla="*/ 1018 w 2384"/>
                  <a:gd name="T17" fmla="*/ 518 h 3756"/>
                  <a:gd name="T18" fmla="*/ 765 w 2384"/>
                  <a:gd name="T19" fmla="*/ 958 h 3756"/>
                  <a:gd name="T20" fmla="*/ 1503 w 2384"/>
                  <a:gd name="T21" fmla="*/ 2012 h 3756"/>
                  <a:gd name="T22" fmla="*/ 1503 w 2384"/>
                  <a:gd name="T23" fmla="*/ 3500 h 3756"/>
                  <a:gd name="T24" fmla="*/ 1759 w 2384"/>
                  <a:gd name="T25" fmla="*/ 3756 h 3756"/>
                  <a:gd name="T26" fmla="*/ 1759 w 2384"/>
                  <a:gd name="T27" fmla="*/ 3756 h 3756"/>
                  <a:gd name="T28" fmla="*/ 2015 w 2384"/>
                  <a:gd name="T29" fmla="*/ 3500 h 3756"/>
                  <a:gd name="T30" fmla="*/ 2015 w 2384"/>
                  <a:gd name="T31" fmla="*/ 2012 h 3756"/>
                  <a:gd name="T32" fmla="*/ 509 w 2384"/>
                  <a:gd name="T33" fmla="*/ 0 h 3756"/>
                  <a:gd name="T34" fmla="*/ 509 w 2384"/>
                  <a:gd name="T35" fmla="*/ 509 h 3756"/>
                  <a:gd name="T36" fmla="*/ 1134 w 2384"/>
                  <a:gd name="T37" fmla="*/ 2012 h 3756"/>
                  <a:gd name="T38" fmla="*/ 2384 w 2384"/>
                  <a:gd name="T39" fmla="*/ 2012 h 3756"/>
                  <a:gd name="T40" fmla="*/ 1759 w 2384"/>
                  <a:gd name="T41" fmla="*/ 2012 h 3756"/>
                  <a:gd name="T42" fmla="*/ 1759 w 2384"/>
                  <a:gd name="T43" fmla="*/ 711 h 3756"/>
                  <a:gd name="T44" fmla="*/ 2015 w 2384"/>
                  <a:gd name="T45" fmla="*/ 9 h 3756"/>
                  <a:gd name="T46" fmla="*/ 1503 w 2384"/>
                  <a:gd name="T47" fmla="*/ 9 h 3756"/>
                  <a:gd name="T48" fmla="*/ 1503 w 2384"/>
                  <a:gd name="T49" fmla="*/ 510 h 3756"/>
                  <a:gd name="T50" fmla="*/ 1759 w 2384"/>
                  <a:gd name="T51" fmla="*/ 756 h 3756"/>
                  <a:gd name="T52" fmla="*/ 2015 w 2384"/>
                  <a:gd name="T53" fmla="*/ 510 h 3756"/>
                  <a:gd name="T54" fmla="*/ 2015 w 2384"/>
                  <a:gd name="T55" fmla="*/ 9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84" h="3756">
                    <a:moveTo>
                      <a:pt x="765" y="958"/>
                    </a:moveTo>
                    <a:cubicBezTo>
                      <a:pt x="765" y="3500"/>
                      <a:pt x="765" y="3500"/>
                      <a:pt x="765" y="3500"/>
                    </a:cubicBezTo>
                    <a:cubicBezTo>
                      <a:pt x="765" y="3641"/>
                      <a:pt x="650" y="3756"/>
                      <a:pt x="509" y="3756"/>
                    </a:cubicBezTo>
                    <a:cubicBezTo>
                      <a:pt x="509" y="3756"/>
                      <a:pt x="509" y="3756"/>
                      <a:pt x="509" y="3756"/>
                    </a:cubicBezTo>
                    <a:cubicBezTo>
                      <a:pt x="368" y="3756"/>
                      <a:pt x="253" y="3641"/>
                      <a:pt x="253" y="3500"/>
                    </a:cubicBezTo>
                    <a:cubicBezTo>
                      <a:pt x="253" y="958"/>
                      <a:pt x="253" y="958"/>
                      <a:pt x="253" y="958"/>
                    </a:cubicBezTo>
                    <a:cubicBezTo>
                      <a:pt x="102" y="869"/>
                      <a:pt x="0" y="706"/>
                      <a:pt x="0" y="518"/>
                    </a:cubicBezTo>
                    <a:cubicBezTo>
                      <a:pt x="0" y="237"/>
                      <a:pt x="228" y="9"/>
                      <a:pt x="509" y="9"/>
                    </a:cubicBezTo>
                    <a:cubicBezTo>
                      <a:pt x="790" y="9"/>
                      <a:pt x="1018" y="237"/>
                      <a:pt x="1018" y="518"/>
                    </a:cubicBezTo>
                    <a:cubicBezTo>
                      <a:pt x="1018" y="706"/>
                      <a:pt x="916" y="869"/>
                      <a:pt x="765" y="958"/>
                    </a:cubicBezTo>
                    <a:close/>
                    <a:moveTo>
                      <a:pt x="1503" y="2012"/>
                    </a:moveTo>
                    <a:cubicBezTo>
                      <a:pt x="1503" y="3500"/>
                      <a:pt x="1503" y="3500"/>
                      <a:pt x="1503" y="3500"/>
                    </a:cubicBezTo>
                    <a:cubicBezTo>
                      <a:pt x="1503" y="3641"/>
                      <a:pt x="1618" y="3756"/>
                      <a:pt x="1759" y="3756"/>
                    </a:cubicBezTo>
                    <a:cubicBezTo>
                      <a:pt x="1759" y="3756"/>
                      <a:pt x="1759" y="3756"/>
                      <a:pt x="1759" y="3756"/>
                    </a:cubicBezTo>
                    <a:cubicBezTo>
                      <a:pt x="1900" y="3756"/>
                      <a:pt x="2015" y="3641"/>
                      <a:pt x="2015" y="3500"/>
                    </a:cubicBezTo>
                    <a:cubicBezTo>
                      <a:pt x="2015" y="2012"/>
                      <a:pt x="2015" y="2012"/>
                      <a:pt x="2015" y="2012"/>
                    </a:cubicBezTo>
                    <a:moveTo>
                      <a:pt x="509" y="0"/>
                    </a:moveTo>
                    <a:cubicBezTo>
                      <a:pt x="509" y="509"/>
                      <a:pt x="509" y="509"/>
                      <a:pt x="509" y="509"/>
                    </a:cubicBezTo>
                    <a:moveTo>
                      <a:pt x="1134" y="2012"/>
                    </a:moveTo>
                    <a:cubicBezTo>
                      <a:pt x="2384" y="2012"/>
                      <a:pt x="2384" y="2012"/>
                      <a:pt x="2384" y="2012"/>
                    </a:cubicBezTo>
                    <a:moveTo>
                      <a:pt x="1759" y="2012"/>
                    </a:moveTo>
                    <a:cubicBezTo>
                      <a:pt x="1759" y="711"/>
                      <a:pt x="1759" y="711"/>
                      <a:pt x="1759" y="711"/>
                    </a:cubicBezTo>
                    <a:moveTo>
                      <a:pt x="2015" y="9"/>
                    </a:moveTo>
                    <a:cubicBezTo>
                      <a:pt x="1503" y="9"/>
                      <a:pt x="1503" y="9"/>
                      <a:pt x="1503" y="9"/>
                    </a:cubicBezTo>
                    <a:cubicBezTo>
                      <a:pt x="1503" y="510"/>
                      <a:pt x="1503" y="510"/>
                      <a:pt x="1503" y="510"/>
                    </a:cubicBezTo>
                    <a:cubicBezTo>
                      <a:pt x="1759" y="756"/>
                      <a:pt x="1759" y="756"/>
                      <a:pt x="1759" y="756"/>
                    </a:cubicBezTo>
                    <a:cubicBezTo>
                      <a:pt x="2015" y="510"/>
                      <a:pt x="2015" y="510"/>
                      <a:pt x="2015" y="510"/>
                    </a:cubicBezTo>
                    <a:lnTo>
                      <a:pt x="2015" y="9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78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ctr" rtl="0" fontAlgn="base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9725" algn="ctr" rtl="0" fontAlgn="base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79449" algn="ctr" rtl="0" fontAlgn="base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19174" algn="ctr" rtl="0" fontAlgn="base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58898" algn="ctr" rtl="0" fontAlgn="base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98623" algn="l" defTabSz="1079449" rtl="0" eaLnBrk="1" latinLnBrk="0" hangingPunct="1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238348" algn="l" defTabSz="1079449" rtl="0" eaLnBrk="1" latinLnBrk="0" hangingPunct="1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778072" algn="l" defTabSz="1079449" rtl="0" eaLnBrk="1" latinLnBrk="0" hangingPunct="1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317797" algn="l" defTabSz="1079449" rtl="0" eaLnBrk="1" latinLnBrk="0" hangingPunct="1">
                  <a:defRPr sz="1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pic>
            <p:nvPicPr>
              <p:cNvPr id="42" name="Graphic 41" descr="Scroll outline">
                <a:extLst>
                  <a:ext uri="{FF2B5EF4-FFF2-40B4-BE49-F238E27FC236}">
                    <a16:creationId xmlns:a16="http://schemas.microsoft.com/office/drawing/2014/main" id="{A89232F7-551E-4F8A-DB73-A9AEA1DDF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9897047" y="3180687"/>
                <a:ext cx="453178" cy="453178"/>
              </a:xfrm>
              <a:prstGeom prst="rect">
                <a:avLst/>
              </a:prstGeom>
            </p:spPr>
          </p:pic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971E9D9E-619D-97C6-9DD9-0245FF3E30CE}"/>
                  </a:ext>
                </a:extLst>
              </p:cNvPr>
              <p:cNvGrpSpPr/>
              <p:nvPr/>
            </p:nvGrpSpPr>
            <p:grpSpPr>
              <a:xfrm>
                <a:off x="9318218" y="3198282"/>
                <a:ext cx="468181" cy="416533"/>
                <a:chOff x="7442581" y="636204"/>
                <a:chExt cx="1736940" cy="1545326"/>
              </a:xfrm>
              <a:noFill/>
            </p:grpSpPr>
            <p:sp>
              <p:nvSpPr>
                <p:cNvPr id="45" name="Cube 44">
                  <a:extLst>
                    <a:ext uri="{FF2B5EF4-FFF2-40B4-BE49-F238E27FC236}">
                      <a16:creationId xmlns:a16="http://schemas.microsoft.com/office/drawing/2014/main" id="{0C95AF65-F0E1-A799-0D4E-D84947303F20}"/>
                    </a:ext>
                  </a:extLst>
                </p:cNvPr>
                <p:cNvSpPr/>
                <p:nvPr/>
              </p:nvSpPr>
              <p:spPr>
                <a:xfrm>
                  <a:off x="7583332" y="1318167"/>
                  <a:ext cx="845648" cy="813141"/>
                </a:xfrm>
                <a:prstGeom prst="cube">
                  <a:avLst>
                    <a:gd name="adj" fmla="val 29228"/>
                  </a:avLst>
                </a:prstGeom>
                <a:grpFill/>
                <a:ln>
                  <a:solidFill>
                    <a:schemeClr val="tx2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>
                    <a:solidFill>
                      <a:schemeClr val="tx2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D351CD51-5E0A-B049-40F6-0FFE80B122A4}"/>
                    </a:ext>
                  </a:extLst>
                </p:cNvPr>
                <p:cNvSpPr txBox="1"/>
                <p:nvPr/>
              </p:nvSpPr>
              <p:spPr>
                <a:xfrm>
                  <a:off x="7442581" y="1413020"/>
                  <a:ext cx="826549" cy="76851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00" dirty="0">
                      <a:solidFill>
                        <a:schemeClr val="tx2">
                          <a:lumMod val="50000"/>
                          <a:lumOff val="50000"/>
                        </a:schemeClr>
                      </a:solidFill>
                      <a:latin typeface="Comic Sans MS" panose="030F0702030302020204" pitchFamily="66" charset="0"/>
                    </a:rPr>
                    <a:t>B</a:t>
                  </a:r>
                </a:p>
              </p:txBody>
            </p:sp>
            <p:sp>
              <p:nvSpPr>
                <p:cNvPr id="47" name="Cube 46">
                  <a:extLst>
                    <a:ext uri="{FF2B5EF4-FFF2-40B4-BE49-F238E27FC236}">
                      <a16:creationId xmlns:a16="http://schemas.microsoft.com/office/drawing/2014/main" id="{7063F673-5604-7F66-0780-B2C11E885C06}"/>
                    </a:ext>
                  </a:extLst>
                </p:cNvPr>
                <p:cNvSpPr/>
                <p:nvPr/>
              </p:nvSpPr>
              <p:spPr>
                <a:xfrm>
                  <a:off x="8333873" y="1335162"/>
                  <a:ext cx="845648" cy="813141"/>
                </a:xfrm>
                <a:prstGeom prst="cube">
                  <a:avLst>
                    <a:gd name="adj" fmla="val 29228"/>
                  </a:avLst>
                </a:prstGeom>
                <a:grpFill/>
                <a:ln>
                  <a:solidFill>
                    <a:schemeClr val="tx2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>
                    <a:solidFill>
                      <a:schemeClr val="tx2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B4C11667-0F83-28AE-C29F-3D9B2C82B878}"/>
                    </a:ext>
                  </a:extLst>
                </p:cNvPr>
                <p:cNvSpPr txBox="1"/>
                <p:nvPr/>
              </p:nvSpPr>
              <p:spPr>
                <a:xfrm>
                  <a:off x="8175732" y="1389462"/>
                  <a:ext cx="816540" cy="76851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00" dirty="0">
                      <a:solidFill>
                        <a:schemeClr val="tx2">
                          <a:lumMod val="50000"/>
                          <a:lumOff val="50000"/>
                        </a:schemeClr>
                      </a:solidFill>
                      <a:latin typeface="Comic Sans MS" panose="030F0702030302020204" pitchFamily="66" charset="0"/>
                    </a:rPr>
                    <a:t>C</a:t>
                  </a:r>
                </a:p>
              </p:txBody>
            </p:sp>
            <p:sp>
              <p:nvSpPr>
                <p:cNvPr id="49" name="Cube 48">
                  <a:extLst>
                    <a:ext uri="{FF2B5EF4-FFF2-40B4-BE49-F238E27FC236}">
                      <a16:creationId xmlns:a16="http://schemas.microsoft.com/office/drawing/2014/main" id="{1A251399-1CCD-8503-197A-E5B5D0555F0E}"/>
                    </a:ext>
                  </a:extLst>
                </p:cNvPr>
                <p:cNvSpPr/>
                <p:nvPr/>
              </p:nvSpPr>
              <p:spPr>
                <a:xfrm>
                  <a:off x="7958603" y="636204"/>
                  <a:ext cx="845648" cy="813141"/>
                </a:xfrm>
                <a:prstGeom prst="cube">
                  <a:avLst>
                    <a:gd name="adj" fmla="val 29228"/>
                  </a:avLst>
                </a:prstGeom>
                <a:grpFill/>
                <a:ln>
                  <a:solidFill>
                    <a:schemeClr val="tx2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600">
                    <a:solidFill>
                      <a:schemeClr val="tx2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7269E385-8C44-D533-34C8-5FBB6BB6F28A}"/>
                    </a:ext>
                  </a:extLst>
                </p:cNvPr>
                <p:cNvSpPr txBox="1"/>
                <p:nvPr/>
              </p:nvSpPr>
              <p:spPr>
                <a:xfrm>
                  <a:off x="7738752" y="644514"/>
                  <a:ext cx="871581" cy="76851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000" dirty="0">
                      <a:solidFill>
                        <a:schemeClr val="tx2">
                          <a:lumMod val="50000"/>
                          <a:lumOff val="50000"/>
                        </a:schemeClr>
                      </a:solidFill>
                      <a:latin typeface="Comic Sans MS" panose="030F0702030302020204" pitchFamily="66" charset="0"/>
                    </a:rPr>
                    <a:t>A</a:t>
                  </a:r>
                </a:p>
              </p:txBody>
            </p:sp>
          </p:grp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1245B58-F89A-9D48-2E9A-C84457D20AB2}"/>
                  </a:ext>
                </a:extLst>
              </p:cNvPr>
              <p:cNvSpPr/>
              <p:nvPr/>
            </p:nvSpPr>
            <p:spPr bwMode="auto">
              <a:xfrm rot="16473755">
                <a:off x="8903599" y="3606825"/>
                <a:ext cx="290127" cy="1442161"/>
              </a:xfrm>
              <a:custGeom>
                <a:avLst/>
                <a:gdLst>
                  <a:gd name="connsiteX0" fmla="*/ 68632 w 274372"/>
                  <a:gd name="connsiteY0" fmla="*/ 0 h 1548949"/>
                  <a:gd name="connsiteX1" fmla="*/ 213412 w 274372"/>
                  <a:gd name="connsiteY1" fmla="*/ 289560 h 1548949"/>
                  <a:gd name="connsiteX2" fmla="*/ 52 w 274372"/>
                  <a:gd name="connsiteY2" fmla="*/ 548640 h 1548949"/>
                  <a:gd name="connsiteX3" fmla="*/ 236272 w 274372"/>
                  <a:gd name="connsiteY3" fmla="*/ 906780 h 1548949"/>
                  <a:gd name="connsiteX4" fmla="*/ 53392 w 274372"/>
                  <a:gd name="connsiteY4" fmla="*/ 1257300 h 1548949"/>
                  <a:gd name="connsiteX5" fmla="*/ 251512 w 274372"/>
                  <a:gd name="connsiteY5" fmla="*/ 1524000 h 1548949"/>
                  <a:gd name="connsiteX6" fmla="*/ 251512 w 274372"/>
                  <a:gd name="connsiteY6" fmla="*/ 1539240 h 1548949"/>
                  <a:gd name="connsiteX7" fmla="*/ 274372 w 274372"/>
                  <a:gd name="connsiteY7" fmla="*/ 1539240 h 1548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372" h="1548949">
                    <a:moveTo>
                      <a:pt x="68632" y="0"/>
                    </a:moveTo>
                    <a:cubicBezTo>
                      <a:pt x="146737" y="99060"/>
                      <a:pt x="224842" y="198120"/>
                      <a:pt x="213412" y="289560"/>
                    </a:cubicBezTo>
                    <a:cubicBezTo>
                      <a:pt x="201982" y="381000"/>
                      <a:pt x="-3758" y="445770"/>
                      <a:pt x="52" y="548640"/>
                    </a:cubicBezTo>
                    <a:cubicBezTo>
                      <a:pt x="3862" y="651510"/>
                      <a:pt x="227382" y="788670"/>
                      <a:pt x="236272" y="906780"/>
                    </a:cubicBezTo>
                    <a:cubicBezTo>
                      <a:pt x="245162" y="1024890"/>
                      <a:pt x="50852" y="1154430"/>
                      <a:pt x="53392" y="1257300"/>
                    </a:cubicBezTo>
                    <a:cubicBezTo>
                      <a:pt x="55932" y="1360170"/>
                      <a:pt x="251512" y="1524000"/>
                      <a:pt x="251512" y="1524000"/>
                    </a:cubicBezTo>
                    <a:cubicBezTo>
                      <a:pt x="284532" y="1570990"/>
                      <a:pt x="247702" y="1536700"/>
                      <a:pt x="251512" y="1539240"/>
                    </a:cubicBezTo>
                    <a:cubicBezTo>
                      <a:pt x="255322" y="1541780"/>
                      <a:pt x="264847" y="1540510"/>
                      <a:pt x="274372" y="1539240"/>
                    </a:cubicBezTo>
                  </a:path>
                </a:pathLst>
              </a:custGeom>
              <a:noFill/>
              <a:ln w="38100">
                <a:solidFill>
                  <a:schemeClr val="accent2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2AF1D56B-A16B-3BF0-4299-9F58EF814A5C}"/>
                  </a:ext>
                </a:extLst>
              </p:cNvPr>
              <p:cNvCxnSpPr>
                <a:cxnSpLocks/>
                <a:stCxn id="5" idx="2"/>
                <a:endCxn id="55" idx="1"/>
              </p:cNvCxnSpPr>
              <p:nvPr/>
            </p:nvCxnSpPr>
            <p:spPr>
              <a:xfrm>
                <a:off x="8596851" y="3716030"/>
                <a:ext cx="8171" cy="49561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9" name="Graphic 58" descr="Chat with solid fill">
                <a:extLst>
                  <a:ext uri="{FF2B5EF4-FFF2-40B4-BE49-F238E27FC236}">
                    <a16:creationId xmlns:a16="http://schemas.microsoft.com/office/drawing/2014/main" id="{8481CD97-5DCB-BF7B-43E6-078D5FBCD2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9072327" y="4859971"/>
                <a:ext cx="651443" cy="651443"/>
              </a:xfrm>
              <a:prstGeom prst="rect">
                <a:avLst/>
              </a:prstGeom>
            </p:spPr>
          </p:pic>
          <p:pic>
            <p:nvPicPr>
              <p:cNvPr id="61" name="Graphic 60" descr="Speech with solid fill">
                <a:extLst>
                  <a:ext uri="{FF2B5EF4-FFF2-40B4-BE49-F238E27FC236}">
                    <a16:creationId xmlns:a16="http://schemas.microsoft.com/office/drawing/2014/main" id="{27CC1004-600B-9506-0B39-5F607B47B8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 flipH="1">
                <a:off x="8259277" y="4822651"/>
                <a:ext cx="651444" cy="651444"/>
              </a:xfrm>
              <a:prstGeom prst="rect">
                <a:avLst/>
              </a:prstGeom>
            </p:spPr>
          </p:pic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160D2DA6-3404-B7D2-8555-4D163843D62A}"/>
                  </a:ext>
                </a:extLst>
              </p:cNvPr>
              <p:cNvCxnSpPr>
                <a:cxnSpLocks/>
                <a:stCxn id="55" idx="1"/>
              </p:cNvCxnSpPr>
              <p:nvPr/>
            </p:nvCxnSpPr>
            <p:spPr>
              <a:xfrm flipH="1">
                <a:off x="8596851" y="4211643"/>
                <a:ext cx="8171" cy="675147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8CDBD437-D463-24BB-54DD-92F47D046191}"/>
                  </a:ext>
                </a:extLst>
              </p:cNvPr>
              <p:cNvCxnSpPr>
                <a:cxnSpLocks/>
                <a:endCxn id="55" idx="4"/>
              </p:cNvCxnSpPr>
              <p:nvPr/>
            </p:nvCxnSpPr>
            <p:spPr>
              <a:xfrm flipH="1" flipV="1">
                <a:off x="9489728" y="4451990"/>
                <a:ext cx="7980" cy="62380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3" name="Graphic 72" descr="Badge 5 with solid fill">
                <a:extLst>
                  <a:ext uri="{FF2B5EF4-FFF2-40B4-BE49-F238E27FC236}">
                    <a16:creationId xmlns:a16="http://schemas.microsoft.com/office/drawing/2014/main" id="{DD0F9995-5583-D043-BD54-787C533BBE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9093779" y="4585176"/>
                <a:ext cx="403929" cy="403929"/>
              </a:xfrm>
              <a:prstGeom prst="rect">
                <a:avLst/>
              </a:prstGeom>
            </p:spPr>
          </p:pic>
          <p:cxnSp>
            <p:nvCxnSpPr>
              <p:cNvPr id="75" name="Connector: Elbow 74">
                <a:extLst>
                  <a:ext uri="{FF2B5EF4-FFF2-40B4-BE49-F238E27FC236}">
                    <a16:creationId xmlns:a16="http://schemas.microsoft.com/office/drawing/2014/main" id="{587102FC-3C87-CE91-F3C8-366F754C3069}"/>
                  </a:ext>
                </a:extLst>
              </p:cNvPr>
              <p:cNvCxnSpPr>
                <a:cxnSpLocks/>
                <a:stCxn id="59" idx="3"/>
              </p:cNvCxnSpPr>
              <p:nvPr/>
            </p:nvCxnSpPr>
            <p:spPr>
              <a:xfrm flipH="1">
                <a:off x="8438508" y="5185693"/>
                <a:ext cx="1285262" cy="288402"/>
              </a:xfrm>
              <a:prstGeom prst="bentConnector5">
                <a:avLst>
                  <a:gd name="adj1" fmla="val -17786"/>
                  <a:gd name="adj2" fmla="val 192205"/>
                  <a:gd name="adj3" fmla="val 100244"/>
                </a:avLst>
              </a:prstGeom>
              <a:ln w="12700">
                <a:solidFill>
                  <a:schemeClr val="tx1"/>
                </a:solidFill>
                <a:headEnd type="none" w="lg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9" name="Graphic 78" descr="Badge 6 with solid fill">
                <a:extLst>
                  <a:ext uri="{FF2B5EF4-FFF2-40B4-BE49-F238E27FC236}">
                    <a16:creationId xmlns:a16="http://schemas.microsoft.com/office/drawing/2014/main" id="{31921C64-D144-45B2-26C3-7E7B71585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8817186" y="5433207"/>
                <a:ext cx="403929" cy="403929"/>
              </a:xfrm>
              <a:prstGeom prst="rect">
                <a:avLst/>
              </a:prstGeom>
            </p:spPr>
          </p:pic>
          <p:sp>
            <p:nvSpPr>
              <p:cNvPr id="80" name="Hexagon 79">
                <a:extLst>
                  <a:ext uri="{FF2B5EF4-FFF2-40B4-BE49-F238E27FC236}">
                    <a16:creationId xmlns:a16="http://schemas.microsoft.com/office/drawing/2014/main" id="{4665F1B8-FE9D-F603-EE7A-B0608B0AFAE0}"/>
                  </a:ext>
                </a:extLst>
              </p:cNvPr>
              <p:cNvSpPr/>
              <p:nvPr/>
            </p:nvSpPr>
            <p:spPr bwMode="auto">
              <a:xfrm>
                <a:off x="10433447" y="5296495"/>
                <a:ext cx="228872" cy="197303"/>
              </a:xfrm>
              <a:prstGeom prst="hexagon">
                <a:avLst/>
              </a:prstGeom>
              <a:noFill/>
              <a:ln w="28575">
                <a:solidFill>
                  <a:srgbClr val="D59ED7"/>
                </a:solidFill>
                <a:prstDash val="sysDot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A48706C-CE54-6E37-BC0C-EE0BB708D128}"/>
                  </a:ext>
                </a:extLst>
              </p:cNvPr>
              <p:cNvSpPr/>
              <p:nvPr/>
            </p:nvSpPr>
            <p:spPr bwMode="auto">
              <a:xfrm>
                <a:off x="10397921" y="5633464"/>
                <a:ext cx="327660" cy="99073"/>
              </a:xfrm>
              <a:custGeom>
                <a:avLst/>
                <a:gdLst>
                  <a:gd name="connsiteX0" fmla="*/ 0 w 327660"/>
                  <a:gd name="connsiteY0" fmla="*/ 60960 h 99073"/>
                  <a:gd name="connsiteX1" fmla="*/ 91440 w 327660"/>
                  <a:gd name="connsiteY1" fmla="*/ 7620 h 99073"/>
                  <a:gd name="connsiteX2" fmla="*/ 213360 w 327660"/>
                  <a:gd name="connsiteY2" fmla="*/ 99060 h 99073"/>
                  <a:gd name="connsiteX3" fmla="*/ 327660 w 327660"/>
                  <a:gd name="connsiteY3" fmla="*/ 0 h 99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660" h="99073">
                    <a:moveTo>
                      <a:pt x="0" y="60960"/>
                    </a:moveTo>
                    <a:cubicBezTo>
                      <a:pt x="27940" y="31115"/>
                      <a:pt x="55880" y="1270"/>
                      <a:pt x="91440" y="7620"/>
                    </a:cubicBezTo>
                    <a:cubicBezTo>
                      <a:pt x="127000" y="13970"/>
                      <a:pt x="173990" y="100330"/>
                      <a:pt x="213360" y="99060"/>
                    </a:cubicBezTo>
                    <a:cubicBezTo>
                      <a:pt x="252730" y="97790"/>
                      <a:pt x="290195" y="48895"/>
                      <a:pt x="327660" y="0"/>
                    </a:cubicBezTo>
                  </a:path>
                </a:pathLst>
              </a:custGeom>
              <a:noFill/>
              <a:ln w="28575">
                <a:solidFill>
                  <a:srgbClr val="D59ED7"/>
                </a:solidFill>
                <a:prstDash val="sysDot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" name="Graphic 20" descr="Badge 4 with solid fill">
                <a:extLst>
                  <a:ext uri="{FF2B5EF4-FFF2-40B4-BE49-F238E27FC236}">
                    <a16:creationId xmlns:a16="http://schemas.microsoft.com/office/drawing/2014/main" id="{FAA0C7F6-840D-937E-22A8-9C05C69F8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8127731" y="4671863"/>
                <a:ext cx="403929" cy="403929"/>
              </a:xfrm>
              <a:prstGeom prst="rect">
                <a:avLst/>
              </a:prstGeom>
            </p:spPr>
          </p:pic>
          <p:sp>
            <p:nvSpPr>
              <p:cNvPr id="84" name="Right Brace 83">
                <a:extLst>
                  <a:ext uri="{FF2B5EF4-FFF2-40B4-BE49-F238E27FC236}">
                    <a16:creationId xmlns:a16="http://schemas.microsoft.com/office/drawing/2014/main" id="{901DA3F9-CC14-459E-D7D0-07E45BA2D57C}"/>
                  </a:ext>
                </a:extLst>
              </p:cNvPr>
              <p:cNvSpPr/>
              <p:nvPr/>
            </p:nvSpPr>
            <p:spPr>
              <a:xfrm>
                <a:off x="10113360" y="5183105"/>
                <a:ext cx="228871" cy="539515"/>
              </a:xfrm>
              <a:prstGeom prst="rightBrace">
                <a:avLst/>
              </a:prstGeom>
              <a:ln w="12700">
                <a:solidFill>
                  <a:schemeClr val="tx1"/>
                </a:solidFill>
                <a:prstDash val="solid"/>
                <a:headEnd type="none" w="lg" len="me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5C1BB7-10B4-9F6A-A57A-E59548E80A15}"/>
                  </a:ext>
                </a:extLst>
              </p:cNvPr>
              <p:cNvSpPr txBox="1"/>
              <p:nvPr/>
            </p:nvSpPr>
            <p:spPr>
              <a:xfrm>
                <a:off x="7735526" y="2717977"/>
                <a:ext cx="4187044" cy="1846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200" dirty="0"/>
                  <a:t>&lt;name&gt;.services.ai.azure.com/</a:t>
                </a:r>
                <a:r>
                  <a:rPr lang="en-US" sz="1200" dirty="0" err="1"/>
                  <a:t>api</a:t>
                </a:r>
                <a:r>
                  <a:rPr lang="en-US" sz="1200" dirty="0"/>
                  <a:t>/projects/&lt;</a:t>
                </a:r>
                <a:r>
                  <a:rPr lang="en-US" sz="1200" dirty="0" err="1"/>
                  <a:t>project_name</a:t>
                </a:r>
                <a:r>
                  <a:rPr lang="en-US" sz="1200" dirty="0"/>
                  <a:t>&gt;…</a:t>
                </a:r>
              </a:p>
            </p:txBody>
          </p:sp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F52C455-8F54-B694-D23D-9B028EDFB7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763637" y="1645406"/>
            <a:ext cx="86934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600" dirty="0"/>
              <a:t>AI Project</a:t>
            </a:r>
          </a:p>
        </p:txBody>
      </p:sp>
    </p:spTree>
    <p:extLst>
      <p:ext uri="{BB962C8B-B14F-4D97-AF65-F5344CB8AC3E}">
        <p14:creationId xmlns:p14="http://schemas.microsoft.com/office/powerpoint/2010/main" val="176371983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4A29-F396-87E2-FE3C-106516B1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Using tools with your agent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E984EC-C282-AE61-5B38-CD03957AA0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30580" y="1737360"/>
            <a:ext cx="4907280" cy="4160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DA6BB6-BCE4-701F-A2A5-1BD5DB75A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454142" y="1737360"/>
            <a:ext cx="4907280" cy="4160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592320B-2763-43F8-3ACB-98A545A93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4142" y="1737360"/>
            <a:ext cx="914400" cy="9144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82AD570-4744-5640-44E2-5DD3BAD339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0578" y="167400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312B10-AD19-F6E8-FD8D-E7E00520B528}"/>
              </a:ext>
            </a:extLst>
          </p:cNvPr>
          <p:cNvSpPr txBox="1"/>
          <p:nvPr/>
        </p:nvSpPr>
        <p:spPr>
          <a:xfrm>
            <a:off x="1836420" y="1917561"/>
            <a:ext cx="194938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 dirty="0">
                <a:latin typeface="+mj-lt"/>
              </a:rPr>
              <a:t>Knowledge tools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A259B5-DFEC-483D-5E38-11CF4440C9E8}"/>
              </a:ext>
            </a:extLst>
          </p:cNvPr>
          <p:cNvSpPr txBox="1"/>
          <p:nvPr/>
        </p:nvSpPr>
        <p:spPr>
          <a:xfrm>
            <a:off x="998220" y="2737687"/>
            <a:ext cx="4579620" cy="3339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Bing Search</a:t>
            </a:r>
            <a:r>
              <a:rPr lang="en-US" sz="1600" dirty="0"/>
              <a:t>: Uses Bing search results to ground prompts with real-time live data from the web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File search</a:t>
            </a:r>
            <a:r>
              <a:rPr lang="en-US" sz="1600" dirty="0"/>
              <a:t>: Grounds prompts with data from files in a vector store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Azure AI Search</a:t>
            </a:r>
            <a:r>
              <a:rPr lang="en-US" sz="1600" dirty="0"/>
              <a:t>: Grounds prompts with data from Azure AI Search query results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Microsoft Fabric</a:t>
            </a:r>
            <a:r>
              <a:rPr lang="en-US" sz="1600" dirty="0"/>
              <a:t>: Uses the Fabric Data Agent to ground prompts with data from your Fabric data stores</a:t>
            </a:r>
          </a:p>
          <a:p>
            <a:pPr marL="174625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Licensed data</a:t>
            </a:r>
            <a:r>
              <a:rPr lang="en-US" sz="1600" dirty="0"/>
              <a:t>: Integrate third-party licensed data by using the </a:t>
            </a:r>
            <a:r>
              <a:rPr lang="en-US" sz="1600" dirty="0" err="1"/>
              <a:t>OpenAPI</a:t>
            </a:r>
            <a:r>
              <a:rPr lang="en-US" sz="1600" dirty="0"/>
              <a:t> Spec action tool</a:t>
            </a:r>
            <a:endParaRPr lang="en-US" sz="1600" b="1" dirty="0"/>
          </a:p>
          <a:p>
            <a:pPr algn="l">
              <a:spcBef>
                <a:spcPts val="600"/>
              </a:spcBef>
            </a:pP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BE9BCA-7BF4-ED66-D9B7-3B92ABAE120F}"/>
              </a:ext>
            </a:extLst>
          </p:cNvPr>
          <p:cNvSpPr txBox="1"/>
          <p:nvPr/>
        </p:nvSpPr>
        <p:spPr>
          <a:xfrm>
            <a:off x="7365470" y="1917561"/>
            <a:ext cx="140275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 dirty="0">
                <a:latin typeface="+mj-lt"/>
              </a:rPr>
              <a:t>Action tools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142FC-3F58-04E7-6934-E58B6CC78DC5}"/>
              </a:ext>
            </a:extLst>
          </p:cNvPr>
          <p:cNvSpPr txBox="1"/>
          <p:nvPr/>
        </p:nvSpPr>
        <p:spPr>
          <a:xfrm>
            <a:off x="6617972" y="2737687"/>
            <a:ext cx="4579620" cy="2693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Code Interpreter</a:t>
            </a:r>
            <a:r>
              <a:rPr lang="en-US" sz="1600" dirty="0"/>
              <a:t>: Sandbox for model-generated Python code that can access and process uploaded files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Function</a:t>
            </a:r>
            <a:r>
              <a:rPr lang="en-US" sz="1600" dirty="0"/>
              <a:t>: Calls your custom function code – you must provide function definitions and implementations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Azure Function</a:t>
            </a:r>
            <a:r>
              <a:rPr lang="en-US" sz="1600" dirty="0"/>
              <a:t>: Calls code in serverless Azure Functions</a:t>
            </a:r>
          </a:p>
          <a:p>
            <a:pPr marL="174625" indent="-174625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/>
              <a:t>OpenAPI</a:t>
            </a:r>
            <a:r>
              <a:rPr lang="en-US" sz="1600" b="1" dirty="0"/>
              <a:t> Spec</a:t>
            </a:r>
            <a:r>
              <a:rPr lang="en-US" sz="1600" dirty="0"/>
              <a:t>: Calls external APIs based on the </a:t>
            </a:r>
            <a:r>
              <a:rPr lang="en-US" sz="1600" dirty="0" err="1"/>
              <a:t>OpenAPI</a:t>
            </a:r>
            <a:r>
              <a:rPr lang="en-US" sz="1600" dirty="0"/>
              <a:t> 3.0 spec</a:t>
            </a:r>
          </a:p>
        </p:txBody>
      </p:sp>
    </p:spTree>
    <p:extLst>
      <p:ext uri="{BB962C8B-B14F-4D97-AF65-F5344CB8AC3E}">
        <p14:creationId xmlns:p14="http://schemas.microsoft.com/office/powerpoint/2010/main" val="139934582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1236B54-D302-123E-B2BB-29AAD733B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DDCBB5F-CDEE-783C-34F6-C726B808C7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EE0FB2-8EAB-5536-98AF-0AF7D0619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Exercise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8F1D29-0819-AB1D-272A-B75377E747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1594155"/>
            <a:ext cx="5654573" cy="307777"/>
          </a:xfrm>
        </p:spPr>
        <p:txBody>
          <a:bodyPr>
            <a:normAutofit/>
          </a:bodyPr>
          <a:lstStyle/>
          <a:p>
            <a:r>
              <a:rPr lang="en-US" sz="2000" dirty="0"/>
              <a:t>Develop an AI agent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28404BA-2DF0-008B-EDDC-05EDF2C889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2085764"/>
            <a:ext cx="5652201" cy="984885"/>
          </a:xfrm>
        </p:spPr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 this exercise, you’ll use the </a:t>
            </a:r>
            <a:r>
              <a:rPr lang="en-US" dirty="0">
                <a:solidFill>
                  <a:srgbClr val="000000"/>
                </a:solidFill>
                <a:latin typeface="Segoe UI"/>
                <a:cs typeface="+mn-cs"/>
              </a:rPr>
              <a:t>Foundry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Agent SDK to: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Create an agent that uses a code completion tool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000000"/>
                </a:solidFill>
                <a:latin typeface="Segoe UI"/>
                <a:cs typeface="+mn-cs"/>
              </a:rPr>
              <a:t>Invoke a chat session with the agent</a:t>
            </a:r>
          </a:p>
          <a:p>
            <a:pPr marL="285750" marR="0" lvl="0" indent="-28575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Retrieve chat messages and output files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AEA309-A33B-28DD-D880-245710327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1915" y="2003144"/>
            <a:ext cx="4582327" cy="338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2220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37AD745-49FB-A2FA-36F2-B0E7C2A85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F1404-C0BB-00D4-2728-2581A1793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Knowledge check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BBE026-1788-9D1E-AE6E-FDECC1BB57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687706"/>
            <a:ext cx="8778782" cy="2154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noProof="0" dirty="0"/>
              <a:t>What is the first step in setting up Azure AI Foundry Agent Service?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035A5E7-5A39-CEE4-E9FB-548710A946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5075" y="2012919"/>
            <a:ext cx="8775098" cy="732508"/>
          </a:xfrm>
          <a:noFill/>
        </p:spPr>
        <p:txBody>
          <a:bodyPr/>
          <a:lstStyle/>
          <a:p>
            <a:r>
              <a:rPr lang="en-US" noProof="0" dirty="0"/>
              <a:t>Deploy a compatible model</a:t>
            </a:r>
            <a:endParaRPr lang="en-US" noProof="0" dirty="0">
              <a:solidFill>
                <a:srgbClr val="000000"/>
              </a:solidFill>
            </a:endParaRPr>
          </a:p>
          <a:p>
            <a:r>
              <a:rPr lang="en-US" noProof="0" dirty="0"/>
              <a:t>Create a project</a:t>
            </a:r>
          </a:p>
          <a:p>
            <a:r>
              <a:rPr lang="en-US" noProof="0" dirty="0"/>
              <a:t>Make API calls using SDKs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280B53D-69FC-80BF-BD39-9076132591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4" y="4588103"/>
            <a:ext cx="8957333" cy="430887"/>
          </a:xfrm>
        </p:spPr>
        <p:txBody>
          <a:bodyPr>
            <a:normAutofit/>
          </a:bodyPr>
          <a:lstStyle/>
          <a:p>
            <a:r>
              <a:rPr lang="en-US" b="1" noProof="0" dirty="0"/>
              <a:t>Which tool should you use to enable an agent to dynamically generate code to perform tasks or access data in files?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BBF2EDC-8984-9987-6AB2-7410A1546E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5075" y="5052793"/>
            <a:ext cx="8775098" cy="732508"/>
          </a:xfrm>
        </p:spPr>
        <p:txBody>
          <a:bodyPr/>
          <a:lstStyle/>
          <a:p>
            <a:r>
              <a:rPr lang="en-US" noProof="0" dirty="0"/>
              <a:t>Code Interpreter</a:t>
            </a:r>
          </a:p>
          <a:p>
            <a:r>
              <a:rPr lang="en-US" noProof="0" dirty="0"/>
              <a:t>Azure Functions</a:t>
            </a:r>
          </a:p>
          <a:p>
            <a:r>
              <a:rPr lang="en-US" noProof="0" dirty="0"/>
              <a:t>Azure AI Search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BCF3956-E0CD-0420-B765-FEE46853439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5" y="3153050"/>
            <a:ext cx="8778782" cy="215444"/>
          </a:xfrm>
        </p:spPr>
        <p:txBody>
          <a:bodyPr>
            <a:normAutofit/>
          </a:bodyPr>
          <a:lstStyle/>
          <a:p>
            <a:r>
              <a:rPr lang="en-US" noProof="0" dirty="0"/>
              <a:t>Which element of an agent definition is used to specify its behavior and restrictions?</a:t>
            </a:r>
            <a:endParaRPr lang="en-US" b="1" noProof="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4C44F6E-21A7-6DFA-69EF-D09A5E324A8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463791"/>
            <a:ext cx="8775098" cy="732508"/>
          </a:xfrm>
        </p:spPr>
        <p:txBody>
          <a:bodyPr/>
          <a:lstStyle/>
          <a:p>
            <a:r>
              <a:rPr lang="en-US" noProof="0" dirty="0"/>
              <a:t>Model</a:t>
            </a:r>
          </a:p>
          <a:p>
            <a:r>
              <a:rPr lang="en-US" noProof="0" dirty="0"/>
              <a:t>Instructions</a:t>
            </a:r>
          </a:p>
          <a:p>
            <a:r>
              <a:rPr lang="en-US" noProof="0" dirty="0"/>
              <a:t>Tools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501EB06A-E992-6BB1-1097-2DA02D4E8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159427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530C770-EDC3-E2D5-4778-B05A5241A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3046834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80" name="Graphic 26">
            <a:extLst>
              <a:ext uri="{FF2B5EF4-FFF2-40B4-BE49-F238E27FC236}">
                <a16:creationId xmlns:a16="http://schemas.microsoft.com/office/drawing/2014/main" id="{16C671E8-0084-04FF-C523-A0478251B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3852" y="3776117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833D2F8-79DE-5205-60D7-326FBC84C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449622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81" name="Graphic 26">
            <a:extLst>
              <a:ext uri="{FF2B5EF4-FFF2-40B4-BE49-F238E27FC236}">
                <a16:creationId xmlns:a16="http://schemas.microsoft.com/office/drawing/2014/main" id="{1029CE79-571B-6E8C-79A4-F8F6CC30E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3852" y="5095079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Graphic 26">
            <a:extLst>
              <a:ext uri="{FF2B5EF4-FFF2-40B4-BE49-F238E27FC236}">
                <a16:creationId xmlns:a16="http://schemas.microsoft.com/office/drawing/2014/main" id="{1FF61170-D15F-AF8F-3B91-B628A6A62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3852" y="2294954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06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2BC216-1BC5-19FB-EF6E-2F90B026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What is Artificial Intelligence?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013B3C-9F7C-AAB1-75B1-B2C6E6B0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1040" y="1205911"/>
            <a:ext cx="10736580" cy="1259210"/>
            <a:chOff x="701040" y="1205911"/>
            <a:chExt cx="10736580" cy="1259210"/>
          </a:xfrm>
        </p:grpSpPr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050F75AB-33D4-CF7F-B89A-90657397F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539740" y="1205911"/>
              <a:ext cx="1036320" cy="1036320"/>
            </a:xfrm>
            <a:prstGeom prst="rect">
              <a:avLst/>
            </a:prstGeom>
          </p:spPr>
        </p:pic>
        <p:sp>
          <p:nvSpPr>
            <p:cNvPr id="43" name="Left Brace 42">
              <a:extLst>
                <a:ext uri="{FF2B5EF4-FFF2-40B4-BE49-F238E27FC236}">
                  <a16:creationId xmlns:a16="http://schemas.microsoft.com/office/drawing/2014/main" id="{9A6083C9-B2AE-3404-6E43-9CF026CD3F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5400000">
              <a:off x="5890211" y="-3082288"/>
              <a:ext cx="358238" cy="10736580"/>
            </a:xfrm>
            <a:prstGeom prst="leftBrace">
              <a:avLst/>
            </a:prstGeom>
            <a:ln w="19050">
              <a:solidFill>
                <a:schemeClr val="tx1"/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 descr="Generative AI.">
            <a:extLst>
              <a:ext uri="{FF2B5EF4-FFF2-40B4-BE49-F238E27FC236}">
                <a16:creationId xmlns:a16="http://schemas.microsoft.com/office/drawing/2014/main" id="{32C7E386-AFE3-974B-889A-DA288E6A403B}"/>
              </a:ext>
            </a:extLst>
          </p:cNvPr>
          <p:cNvGrpSpPr/>
          <p:nvPr/>
        </p:nvGrpSpPr>
        <p:grpSpPr>
          <a:xfrm>
            <a:off x="636270" y="2545078"/>
            <a:ext cx="2103120" cy="2631474"/>
            <a:chOff x="636270" y="2545078"/>
            <a:chExt cx="2103120" cy="2631474"/>
          </a:xfrm>
        </p:grpSpPr>
        <p:sp>
          <p:nvSpPr>
            <p:cNvPr id="13" name="Rectangle 12" descr="Generative AI">
              <a:extLst>
                <a:ext uri="{FF2B5EF4-FFF2-40B4-BE49-F238E27FC236}">
                  <a16:creationId xmlns:a16="http://schemas.microsoft.com/office/drawing/2014/main" id="{E475DA80-5177-2F28-3BDC-8D2D98B84D4C}"/>
                </a:ext>
              </a:extLst>
            </p:cNvPr>
            <p:cNvSpPr/>
            <p:nvPr/>
          </p:nvSpPr>
          <p:spPr bwMode="auto">
            <a:xfrm>
              <a:off x="636270" y="2545078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Generative</a:t>
              </a:r>
            </a:p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pic>
          <p:nvPicPr>
            <p:cNvPr id="18" name="Graphic 17" descr="Chat outline">
              <a:extLst>
                <a:ext uri="{FF2B5EF4-FFF2-40B4-BE49-F238E27FC236}">
                  <a16:creationId xmlns:a16="http://schemas.microsoft.com/office/drawing/2014/main" id="{8DCCD776-69E8-E853-A559-A221BAE84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9826" y="2746911"/>
              <a:ext cx="1499525" cy="1499525"/>
            </a:xfrm>
            <a:prstGeom prst="rect">
              <a:avLst/>
            </a:prstGeom>
          </p:spPr>
        </p:pic>
      </p:grpSp>
      <p:grpSp>
        <p:nvGrpSpPr>
          <p:cNvPr id="8" name="Group 7" descr="Agents and automation.">
            <a:extLst>
              <a:ext uri="{FF2B5EF4-FFF2-40B4-BE49-F238E27FC236}">
                <a16:creationId xmlns:a16="http://schemas.microsoft.com/office/drawing/2014/main" id="{FECD4625-EEF5-E96B-A847-EBC3150BB4D0}"/>
              </a:ext>
            </a:extLst>
          </p:cNvPr>
          <p:cNvGrpSpPr/>
          <p:nvPr/>
        </p:nvGrpSpPr>
        <p:grpSpPr>
          <a:xfrm>
            <a:off x="2827972" y="2545078"/>
            <a:ext cx="2103120" cy="2631474"/>
            <a:chOff x="2827972" y="2545078"/>
            <a:chExt cx="2103120" cy="2631474"/>
          </a:xfrm>
        </p:grpSpPr>
        <p:sp>
          <p:nvSpPr>
            <p:cNvPr id="14" name="Rectangle 13" descr="Agents and automation">
              <a:extLst>
                <a:ext uri="{FF2B5EF4-FFF2-40B4-BE49-F238E27FC236}">
                  <a16:creationId xmlns:a16="http://schemas.microsoft.com/office/drawing/2014/main" id="{1EB741A3-06AB-6084-7A32-3D2C07E20DC7}"/>
                </a:ext>
              </a:extLst>
            </p:cNvPr>
            <p:cNvSpPr/>
            <p:nvPr/>
          </p:nvSpPr>
          <p:spPr bwMode="auto">
            <a:xfrm>
              <a:off x="2827972" y="2545078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Agents and automation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474A295-75A3-4DFE-9A3E-6D46101FFFCE}"/>
                </a:ext>
              </a:extLst>
            </p:cNvPr>
            <p:cNvGrpSpPr/>
            <p:nvPr/>
          </p:nvGrpSpPr>
          <p:grpSpPr>
            <a:xfrm>
              <a:off x="3189284" y="2746911"/>
              <a:ext cx="1278893" cy="1291225"/>
              <a:chOff x="3201314" y="2458146"/>
              <a:chExt cx="1278893" cy="1291225"/>
            </a:xfrm>
            <a:solidFill>
              <a:schemeClr val="tx1"/>
            </a:solidFill>
          </p:grpSpPr>
          <p:pic>
            <p:nvPicPr>
              <p:cNvPr id="20" name="Graphic 19" descr="User outline">
                <a:extLst>
                  <a:ext uri="{FF2B5EF4-FFF2-40B4-BE49-F238E27FC236}">
                    <a16:creationId xmlns:a16="http://schemas.microsoft.com/office/drawing/2014/main" id="{414EFB67-5F3F-FEEB-734D-9CA1D0E327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201314" y="2458146"/>
                <a:ext cx="1278893" cy="1278893"/>
              </a:xfrm>
              <a:prstGeom prst="rect">
                <a:avLst/>
              </a:prstGeom>
            </p:spPr>
          </p:pic>
          <p:pic>
            <p:nvPicPr>
              <p:cNvPr id="24" name="Graphic 23" descr="Single gear outline">
                <a:extLst>
                  <a:ext uri="{FF2B5EF4-FFF2-40B4-BE49-F238E27FC236}">
                    <a16:creationId xmlns:a16="http://schemas.microsoft.com/office/drawing/2014/main" id="{2273FEB7-2A1F-E9C3-9130-3F8539F4DE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528480" y="3124811"/>
                <a:ext cx="624560" cy="624560"/>
              </a:xfrm>
              <a:prstGeom prst="rect">
                <a:avLst/>
              </a:prstGeom>
            </p:spPr>
          </p:pic>
        </p:grpSp>
      </p:grpSp>
      <p:grpSp>
        <p:nvGrpSpPr>
          <p:cNvPr id="4" name="Group 3" descr="Natural language.">
            <a:extLst>
              <a:ext uri="{FF2B5EF4-FFF2-40B4-BE49-F238E27FC236}">
                <a16:creationId xmlns:a16="http://schemas.microsoft.com/office/drawing/2014/main" id="{11E4BF55-924D-248F-C4C8-566E82E7D3D7}"/>
              </a:ext>
            </a:extLst>
          </p:cNvPr>
          <p:cNvGrpSpPr/>
          <p:nvPr/>
        </p:nvGrpSpPr>
        <p:grpSpPr>
          <a:xfrm>
            <a:off x="5019675" y="2545078"/>
            <a:ext cx="2103120" cy="2631474"/>
            <a:chOff x="7211379" y="2545079"/>
            <a:chExt cx="2103120" cy="263147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C97147-0936-DC5B-3031-3E9D5FCD31A6}"/>
                </a:ext>
              </a:extLst>
            </p:cNvPr>
            <p:cNvSpPr/>
            <p:nvPr/>
          </p:nvSpPr>
          <p:spPr bwMode="auto">
            <a:xfrm>
              <a:off x="7211379" y="2545079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Natural Language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AF24138-41F7-18C3-B7E9-A4A8F2747FA4}"/>
                </a:ext>
              </a:extLst>
            </p:cNvPr>
            <p:cNvGrpSpPr/>
            <p:nvPr/>
          </p:nvGrpSpPr>
          <p:grpSpPr>
            <a:xfrm>
              <a:off x="7618875" y="2668480"/>
              <a:ext cx="1239660" cy="1369656"/>
              <a:chOff x="7833360" y="207684"/>
              <a:chExt cx="1239660" cy="1369656"/>
            </a:xfrm>
            <a:solidFill>
              <a:schemeClr val="tx1"/>
            </a:solidFill>
          </p:grpSpPr>
          <p:pic>
            <p:nvPicPr>
              <p:cNvPr id="31" name="Graphic 30" descr="Document outline">
                <a:extLst>
                  <a:ext uri="{FF2B5EF4-FFF2-40B4-BE49-F238E27FC236}">
                    <a16:creationId xmlns:a16="http://schemas.microsoft.com/office/drawing/2014/main" id="{21E6DEB6-9356-879E-AA2B-02755C36A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167440" y="1005840"/>
                <a:ext cx="571500" cy="571500"/>
              </a:xfrm>
              <a:prstGeom prst="rect">
                <a:avLst/>
              </a:prstGeom>
            </p:spPr>
          </p:pic>
          <p:pic>
            <p:nvPicPr>
              <p:cNvPr id="33" name="Graphic 32" descr="Call center outline">
                <a:extLst>
                  <a:ext uri="{FF2B5EF4-FFF2-40B4-BE49-F238E27FC236}">
                    <a16:creationId xmlns:a16="http://schemas.microsoft.com/office/drawing/2014/main" id="{65E7D239-C471-72A9-0996-E7D9239D0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833360" y="207684"/>
                <a:ext cx="1239660" cy="1239660"/>
              </a:xfrm>
              <a:prstGeom prst="rect">
                <a:avLst/>
              </a:prstGeom>
            </p:spPr>
          </p:pic>
        </p:grpSp>
      </p:grpSp>
      <p:grpSp>
        <p:nvGrpSpPr>
          <p:cNvPr id="2" name="Group 1" descr="Computer vision.">
            <a:extLst>
              <a:ext uri="{FF2B5EF4-FFF2-40B4-BE49-F238E27FC236}">
                <a16:creationId xmlns:a16="http://schemas.microsoft.com/office/drawing/2014/main" id="{71A8CFB2-CB86-5567-57F0-CA5662551921}"/>
              </a:ext>
            </a:extLst>
          </p:cNvPr>
          <p:cNvGrpSpPr/>
          <p:nvPr/>
        </p:nvGrpSpPr>
        <p:grpSpPr>
          <a:xfrm>
            <a:off x="7211378" y="2545078"/>
            <a:ext cx="2103120" cy="2631474"/>
            <a:chOff x="5019676" y="2545079"/>
            <a:chExt cx="2103120" cy="263147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3EAE5D4-B1D5-1E23-18B4-40236088C3D8}"/>
                </a:ext>
              </a:extLst>
            </p:cNvPr>
            <p:cNvSpPr/>
            <p:nvPr/>
          </p:nvSpPr>
          <p:spPr bwMode="auto">
            <a:xfrm>
              <a:off x="5019676" y="2545079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Computer Vision</a:t>
              </a:r>
            </a:p>
          </p:txBody>
        </p:sp>
        <p:pic>
          <p:nvPicPr>
            <p:cNvPr id="28" name="Graphic 27" descr="Eye Scan with solid fill">
              <a:extLst>
                <a:ext uri="{FF2B5EF4-FFF2-40B4-BE49-F238E27FC236}">
                  <a16:creationId xmlns:a16="http://schemas.microsoft.com/office/drawing/2014/main" id="{1A11F3F8-0792-F49C-E174-9AC0B4EDE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521383" y="2885142"/>
              <a:ext cx="1056868" cy="1056868"/>
            </a:xfrm>
            <a:prstGeom prst="rect">
              <a:avLst/>
            </a:prstGeom>
          </p:spPr>
        </p:pic>
      </p:grpSp>
      <p:grpSp>
        <p:nvGrpSpPr>
          <p:cNvPr id="10" name="Group 9" descr="Information extraction.">
            <a:extLst>
              <a:ext uri="{FF2B5EF4-FFF2-40B4-BE49-F238E27FC236}">
                <a16:creationId xmlns:a16="http://schemas.microsoft.com/office/drawing/2014/main" id="{6B7A5E7B-D1A2-4086-6785-A0EC2FF020AF}"/>
              </a:ext>
            </a:extLst>
          </p:cNvPr>
          <p:cNvGrpSpPr/>
          <p:nvPr/>
        </p:nvGrpSpPr>
        <p:grpSpPr>
          <a:xfrm>
            <a:off x="9403080" y="2545078"/>
            <a:ext cx="2103120" cy="2631474"/>
            <a:chOff x="9403080" y="2545078"/>
            <a:chExt cx="2103120" cy="2631474"/>
          </a:xfrm>
        </p:grpSpPr>
        <p:sp>
          <p:nvSpPr>
            <p:cNvPr id="17" name="Rectangle 16" descr="Information extraction">
              <a:extLst>
                <a:ext uri="{FF2B5EF4-FFF2-40B4-BE49-F238E27FC236}">
                  <a16:creationId xmlns:a16="http://schemas.microsoft.com/office/drawing/2014/main" id="{0F7005D2-3E6E-CB62-3D9C-4DA1B7E26E60}"/>
                </a:ext>
              </a:extLst>
            </p:cNvPr>
            <p:cNvSpPr/>
            <p:nvPr/>
          </p:nvSpPr>
          <p:spPr bwMode="auto">
            <a:xfrm>
              <a:off x="9403080" y="2545078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Information Extraction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529A81C-451E-D358-197F-6FB373381C9B}"/>
                </a:ext>
              </a:extLst>
            </p:cNvPr>
            <p:cNvGrpSpPr/>
            <p:nvPr/>
          </p:nvGrpSpPr>
          <p:grpSpPr>
            <a:xfrm>
              <a:off x="9821645" y="2891657"/>
              <a:ext cx="1059255" cy="1134146"/>
              <a:chOff x="8324086" y="287197"/>
              <a:chExt cx="1059255" cy="1134146"/>
            </a:xfrm>
            <a:solidFill>
              <a:schemeClr val="tx1"/>
            </a:solidFill>
          </p:grpSpPr>
          <p:pic>
            <p:nvPicPr>
              <p:cNvPr id="36" name="Graphic 35" descr="Magnifying glass with solid fill">
                <a:extLst>
                  <a:ext uri="{FF2B5EF4-FFF2-40B4-BE49-F238E27FC236}">
                    <a16:creationId xmlns:a16="http://schemas.microsoft.com/office/drawing/2014/main" id="{33D3D325-78AD-457F-4D26-0D51435F9A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600688" y="638690"/>
                <a:ext cx="782653" cy="782653"/>
              </a:xfrm>
              <a:prstGeom prst="rect">
                <a:avLst/>
              </a:prstGeom>
            </p:spPr>
          </p:pic>
          <p:pic>
            <p:nvPicPr>
              <p:cNvPr id="38" name="Graphic 37" descr="Contract outline">
                <a:extLst>
                  <a:ext uri="{FF2B5EF4-FFF2-40B4-BE49-F238E27FC236}">
                    <a16:creationId xmlns:a16="http://schemas.microsoft.com/office/drawing/2014/main" id="{C9CC180B-7C20-307D-36A6-388A74FAB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8324086" y="287197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19" name="Group 18" descr="Machine learning.">
            <a:extLst>
              <a:ext uri="{FF2B5EF4-FFF2-40B4-BE49-F238E27FC236}">
                <a16:creationId xmlns:a16="http://schemas.microsoft.com/office/drawing/2014/main" id="{1A31CE28-7BBD-F9DE-663B-F4D29B90CB21}"/>
              </a:ext>
            </a:extLst>
          </p:cNvPr>
          <p:cNvGrpSpPr/>
          <p:nvPr/>
        </p:nvGrpSpPr>
        <p:grpSpPr>
          <a:xfrm>
            <a:off x="624840" y="5280660"/>
            <a:ext cx="10896600" cy="914400"/>
            <a:chOff x="624840" y="5280660"/>
            <a:chExt cx="10896600" cy="914400"/>
          </a:xfrm>
        </p:grpSpPr>
        <p:sp>
          <p:nvSpPr>
            <p:cNvPr id="7" name="Rectangle 6" descr="Machine learning">
              <a:extLst>
                <a:ext uri="{FF2B5EF4-FFF2-40B4-BE49-F238E27FC236}">
                  <a16:creationId xmlns:a16="http://schemas.microsoft.com/office/drawing/2014/main" id="{51B2F25A-596B-CF78-5797-0424053F0726}"/>
                </a:ext>
              </a:extLst>
            </p:cNvPr>
            <p:cNvSpPr/>
            <p:nvPr/>
          </p:nvSpPr>
          <p:spPr bwMode="auto">
            <a:xfrm>
              <a:off x="624840" y="5280660"/>
              <a:ext cx="10896600" cy="89916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Machine Learning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84C916E-9C13-A0DE-3232-60C42C5A2444}"/>
                </a:ext>
              </a:extLst>
            </p:cNvPr>
            <p:cNvGrpSpPr/>
            <p:nvPr/>
          </p:nvGrpSpPr>
          <p:grpSpPr>
            <a:xfrm>
              <a:off x="3474720" y="5280660"/>
              <a:ext cx="1447447" cy="914400"/>
              <a:chOff x="5638800" y="2971800"/>
              <a:chExt cx="1447447" cy="914400"/>
            </a:xfrm>
          </p:grpSpPr>
          <p:pic>
            <p:nvPicPr>
              <p:cNvPr id="9" name="Graphic 8" descr="Gears outline">
                <a:extLst>
                  <a:ext uri="{FF2B5EF4-FFF2-40B4-BE49-F238E27FC236}">
                    <a16:creationId xmlns:a16="http://schemas.microsoft.com/office/drawing/2014/main" id="{3A382EE5-6B49-3DBA-EABA-5209D2B15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rcRect/>
              <a:stretch/>
            </p:blipFill>
            <p:spPr>
              <a:xfrm>
                <a:off x="5638800" y="2971800"/>
                <a:ext cx="914400" cy="914400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2DE0C97-3869-C9C1-EE7B-2229A50F05DE}"/>
                      </a:ext>
                    </a:extLst>
                  </p:cNvPr>
                  <p:cNvSpPr txBox="1"/>
                  <p:nvPr/>
                </p:nvSpPr>
                <p:spPr>
                  <a:xfrm>
                    <a:off x="6233513" y="3421380"/>
                    <a:ext cx="852734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l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US" sz="1600" dirty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2DE0C97-3869-C9C1-EE7B-2229A50F05D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33513" y="3421380"/>
                    <a:ext cx="852734" cy="246221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l="-4317" r="-7194" b="-35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2757716487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B8008CB-CE9F-2B72-DF31-7FAB911DF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CC04-9B76-E93C-972A-A2B467854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2769057"/>
            <a:ext cx="8948162" cy="1231106"/>
          </a:xfrm>
        </p:spPr>
        <p:txBody>
          <a:bodyPr/>
          <a:lstStyle/>
          <a:p>
            <a:r>
              <a:rPr lang="en-US" noProof="0" dirty="0"/>
              <a:t>Integrate custom tools into your agent</a:t>
            </a:r>
          </a:p>
        </p:txBody>
      </p:sp>
    </p:spTree>
    <p:extLst>
      <p:ext uri="{BB962C8B-B14F-4D97-AF65-F5344CB8AC3E}">
        <p14:creationId xmlns:p14="http://schemas.microsoft.com/office/powerpoint/2010/main" val="722697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FEF40E0B-E110-EC84-45D8-9CC507884E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78180" y="4046220"/>
            <a:ext cx="10965180" cy="22265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CDCC5E-FD33-A5CE-6139-6A43789F1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92443"/>
          </a:xfrm>
        </p:spPr>
        <p:txBody>
          <a:bodyPr>
            <a:normAutofit/>
          </a:bodyPr>
          <a:lstStyle/>
          <a:p>
            <a:r>
              <a:rPr lang="en-US" sz="3200" dirty="0"/>
              <a:t>Why use custom tools?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82951288-4054-314E-DEC5-5913E2EEE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619479" y="1557514"/>
            <a:ext cx="987902" cy="98790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4E7ADBF-9349-9C3F-9270-5C20627BFD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0382" y="1557514"/>
            <a:ext cx="987902" cy="98790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BDB70A0-3396-A202-6F1D-EE4489041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781286" y="1557514"/>
            <a:ext cx="987902" cy="98790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8309BF5-EEA5-BC4B-6CA7-0D274FE21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15121" y="1776109"/>
            <a:ext cx="558107" cy="55810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FD948D8-4076-02A0-9282-94FFB1ED5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365637" y="1722769"/>
            <a:ext cx="657392" cy="65739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634D9EB-F7FB-9ACD-46C3-9F348ADAE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689371" y="1722769"/>
            <a:ext cx="848118" cy="657392"/>
            <a:chOff x="3221280" y="3769920"/>
            <a:chExt cx="1179690" cy="914400"/>
          </a:xfrm>
        </p:grpSpPr>
        <p:pic>
          <p:nvPicPr>
            <p:cNvPr id="15" name="Graphic 14" descr="Upward trend outline">
              <a:extLst>
                <a:ext uri="{FF2B5EF4-FFF2-40B4-BE49-F238E27FC236}">
                  <a16:creationId xmlns:a16="http://schemas.microsoft.com/office/drawing/2014/main" id="{15B8171F-7243-622E-2092-F47F80A8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70390" y="3769920"/>
              <a:ext cx="530580" cy="530580"/>
            </a:xfrm>
            <a:prstGeom prst="rect">
              <a:avLst/>
            </a:prstGeom>
          </p:spPr>
        </p:pic>
        <p:pic>
          <p:nvPicPr>
            <p:cNvPr id="17" name="Graphic 16" descr="Office worker female with solid fill">
              <a:extLst>
                <a:ext uri="{FF2B5EF4-FFF2-40B4-BE49-F238E27FC236}">
                  <a16:creationId xmlns:a16="http://schemas.microsoft.com/office/drawing/2014/main" id="{C8F23907-C540-A855-0E96-C3C2D0CA0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221280" y="3769920"/>
              <a:ext cx="914400" cy="914400"/>
            </a:xfrm>
            <a:prstGeom prst="rect">
              <a:avLst/>
            </a:prstGeom>
          </p:spPr>
        </p:pic>
      </p:grp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BF1FA96D-3182-73C6-AA91-FF4819871957}"/>
              </a:ext>
            </a:extLst>
          </p:cNvPr>
          <p:cNvSpPr txBox="1">
            <a:spLocks/>
          </p:cNvSpPr>
          <p:nvPr/>
        </p:nvSpPr>
        <p:spPr>
          <a:xfrm>
            <a:off x="830158" y="2616918"/>
            <a:ext cx="26517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Enhance productivity</a:t>
            </a:r>
          </a:p>
        </p:txBody>
      </p:sp>
      <p:sp>
        <p:nvSpPr>
          <p:cNvPr id="38" name="Text Placeholder 51">
            <a:extLst>
              <a:ext uri="{FF2B5EF4-FFF2-40B4-BE49-F238E27FC236}">
                <a16:creationId xmlns:a16="http://schemas.microsoft.com/office/drawing/2014/main" id="{A6490C02-C561-F0B1-80B9-9B84C3D48E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906430" y="3166917"/>
            <a:ext cx="265176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Automate repetitive tasks and streamline workflows</a:t>
            </a:r>
            <a:endParaRPr lang="LID4096" dirty="0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C8FEF2FB-F17E-3311-5526-064B04721050}"/>
              </a:ext>
            </a:extLst>
          </p:cNvPr>
          <p:cNvSpPr txBox="1">
            <a:spLocks/>
          </p:cNvSpPr>
          <p:nvPr/>
        </p:nvSpPr>
        <p:spPr>
          <a:xfrm>
            <a:off x="4368453" y="2610835"/>
            <a:ext cx="26517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Improve accuracy</a:t>
            </a:r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A39EBEE1-45E6-6B13-C6CF-929703E33828}"/>
              </a:ext>
            </a:extLst>
          </p:cNvPr>
          <p:cNvSpPr txBox="1">
            <a:spLocks/>
          </p:cNvSpPr>
          <p:nvPr/>
        </p:nvSpPr>
        <p:spPr>
          <a:xfrm>
            <a:off x="4368453" y="3160834"/>
            <a:ext cx="2789153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Provide precise and consistent outputs with explicit code</a:t>
            </a:r>
            <a:endParaRPr lang="LID4096" b="1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766D9A64-78F5-9DA0-43D2-D21CA28B3D3E}"/>
              </a:ext>
            </a:extLst>
          </p:cNvPr>
          <p:cNvSpPr txBox="1">
            <a:spLocks/>
          </p:cNvSpPr>
          <p:nvPr/>
        </p:nvSpPr>
        <p:spPr>
          <a:xfrm>
            <a:off x="7983686" y="2618607"/>
            <a:ext cx="286719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Create tailored solutions</a:t>
            </a:r>
          </a:p>
        </p:txBody>
      </p:sp>
      <p:sp>
        <p:nvSpPr>
          <p:cNvPr id="37" name="Text Placeholder 18">
            <a:extLst>
              <a:ext uri="{FF2B5EF4-FFF2-40B4-BE49-F238E27FC236}">
                <a16:creationId xmlns:a16="http://schemas.microsoft.com/office/drawing/2014/main" id="{41B9EE1F-5DD4-A5BD-F02C-A1473D4F44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8262506" y="3160833"/>
            <a:ext cx="278915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Address specific business needs and optimize processes</a:t>
            </a:r>
            <a:endParaRPr lang="LID4096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4D03B5D-3B58-D1FD-4EC2-A44743C3AE5B}"/>
              </a:ext>
            </a:extLst>
          </p:cNvPr>
          <p:cNvSpPr txBox="1"/>
          <p:nvPr/>
        </p:nvSpPr>
        <p:spPr>
          <a:xfrm>
            <a:off x="841817" y="4130841"/>
            <a:ext cx="8848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>
                <a:latin typeface="+mj-lt"/>
              </a:rPr>
              <a:t>Example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04464FA-E71E-A2F0-7D94-9C8D3A2BD246}"/>
              </a:ext>
            </a:extLst>
          </p:cNvPr>
          <p:cNvSpPr txBox="1"/>
          <p:nvPr/>
        </p:nvSpPr>
        <p:spPr>
          <a:xfrm>
            <a:off x="960504" y="4464990"/>
            <a:ext cx="4792421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spcAft>
                <a:spcPts val="300"/>
              </a:spcAft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1500" dirty="0"/>
              <a:t>A user asks an agent about the weather conditions in a ski resort</a:t>
            </a:r>
          </a:p>
          <a:p>
            <a:pPr marL="342900" indent="-342900" algn="l">
              <a:spcAft>
                <a:spcPts val="300"/>
              </a:spcAft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1500" dirty="0"/>
              <a:t>The agent determines that is has access to a tool that can use an API to get meteorological information, and calls it</a:t>
            </a:r>
          </a:p>
          <a:p>
            <a:pPr marL="342900" indent="-342900" algn="l">
              <a:spcAft>
                <a:spcPts val="300"/>
              </a:spcAft>
              <a:buClr>
                <a:schemeClr val="accent4">
                  <a:lumMod val="75000"/>
                </a:schemeClr>
              </a:buClr>
              <a:buFont typeface="+mj-lt"/>
              <a:buAutoNum type="arabicPeriod"/>
            </a:pPr>
            <a:r>
              <a:rPr lang="en-US" sz="1500" dirty="0"/>
              <a:t>The tool returns the weather report, and the agent informs the user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AED8C0-FA66-AEB6-8BC9-95159C8BCB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910099" y="4259580"/>
            <a:ext cx="4940781" cy="1784352"/>
            <a:chOff x="5910099" y="4259580"/>
            <a:chExt cx="4940781" cy="178435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805BDA-0481-7A19-C8F7-FEC6C91001D2}"/>
                </a:ext>
              </a:extLst>
            </p:cNvPr>
            <p:cNvSpPr/>
            <p:nvPr/>
          </p:nvSpPr>
          <p:spPr bwMode="auto">
            <a:xfrm>
              <a:off x="5910099" y="4259580"/>
              <a:ext cx="4940781" cy="17843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BCCE8B9-65FD-6D8A-2886-79B9D2007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5910099" y="4344518"/>
              <a:ext cx="4834354" cy="1699414"/>
              <a:chOff x="5910099" y="4344518"/>
              <a:chExt cx="4834354" cy="1699414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F710683C-69C9-2A6F-BC4E-220BBD3AB9E1}"/>
                  </a:ext>
                </a:extLst>
              </p:cNvPr>
              <p:cNvGrpSpPr/>
              <p:nvPr/>
            </p:nvGrpSpPr>
            <p:grpSpPr>
              <a:xfrm>
                <a:off x="5910099" y="4344518"/>
                <a:ext cx="4834354" cy="1699414"/>
                <a:chOff x="3760132" y="4128468"/>
                <a:chExt cx="4834354" cy="1699414"/>
              </a:xfrm>
            </p:grpSpPr>
            <p:pic>
              <p:nvPicPr>
                <p:cNvPr id="44" name="Graphic 43" descr="Single gear with solid fill">
                  <a:extLst>
                    <a:ext uri="{FF2B5EF4-FFF2-40B4-BE49-F238E27FC236}">
                      <a16:creationId xmlns:a16="http://schemas.microsoft.com/office/drawing/2014/main" id="{97345BD0-10C4-43DC-5094-9651A9199E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38060" y="4720172"/>
                  <a:ext cx="496761" cy="496761"/>
                </a:xfrm>
                <a:prstGeom prst="rect">
                  <a:avLst/>
                </a:prstGeom>
              </p:spPr>
            </p:pic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D936EA7C-7651-1973-924E-01578658FB31}"/>
                    </a:ext>
                  </a:extLst>
                </p:cNvPr>
                <p:cNvGrpSpPr/>
                <p:nvPr/>
              </p:nvGrpSpPr>
              <p:grpSpPr>
                <a:xfrm>
                  <a:off x="7372886" y="4128468"/>
                  <a:ext cx="1221600" cy="1304763"/>
                  <a:chOff x="7498106" y="4272894"/>
                  <a:chExt cx="1221600" cy="1304763"/>
                </a:xfrm>
              </p:grpSpPr>
              <p:pic>
                <p:nvPicPr>
                  <p:cNvPr id="46" name="Graphic 45" descr="Mountains with solid fill">
                    <a:extLst>
                      <a:ext uri="{FF2B5EF4-FFF2-40B4-BE49-F238E27FC236}">
                        <a16:creationId xmlns:a16="http://schemas.microsoft.com/office/drawing/2014/main" id="{0E9425FA-9F23-913D-3E58-72E2FB1AB09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>
                    <a:extLst>
                      <a:ext uri="{96DAC541-7B7A-43D3-8B79-37D633B846F1}">
                        <asvg:svgBlip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98106" y="4663257"/>
                    <a:ext cx="914400" cy="914400"/>
                  </a:xfrm>
                  <a:prstGeom prst="rect">
                    <a:avLst/>
                  </a:prstGeom>
                </p:spPr>
              </p:pic>
              <p:pic>
                <p:nvPicPr>
                  <p:cNvPr id="48" name="Graphic 47" descr="Snow outline">
                    <a:extLst>
                      <a:ext uri="{FF2B5EF4-FFF2-40B4-BE49-F238E27FC236}">
                        <a16:creationId xmlns:a16="http://schemas.microsoft.com/office/drawing/2014/main" id="{8B09C72D-2D31-FC3E-F553-1BEF5B1A67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>
                    <a:extLst>
                      <a:ext uri="{96DAC541-7B7A-43D3-8B79-37D633B846F1}">
                        <asvg:svgBlip xmlns:asvg="http://schemas.microsoft.com/office/drawing/2016/SVG/main" r:embed="rId1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805306" y="4272894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BC61F14E-90D8-A224-671F-386FE82C153D}"/>
                    </a:ext>
                  </a:extLst>
                </p:cNvPr>
                <p:cNvGrpSpPr/>
                <p:nvPr/>
              </p:nvGrpSpPr>
              <p:grpSpPr>
                <a:xfrm>
                  <a:off x="5149659" y="4358926"/>
                  <a:ext cx="1025578" cy="1025578"/>
                  <a:chOff x="5638799" y="2971799"/>
                  <a:chExt cx="1505919" cy="1505919"/>
                </a:xfrm>
              </p:grpSpPr>
              <p:pic>
                <p:nvPicPr>
                  <p:cNvPr id="53" name="Graphic 52" descr="Robot outline">
                    <a:extLst>
                      <a:ext uri="{FF2B5EF4-FFF2-40B4-BE49-F238E27FC236}">
                        <a16:creationId xmlns:a16="http://schemas.microsoft.com/office/drawing/2014/main" id="{C08F5282-A6A5-D18A-74E0-34332FDD3E3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>
                    <a:extLst>
                      <a:ext uri="{96DAC541-7B7A-43D3-8B79-37D633B846F1}">
                        <asvg:svgBlip xmlns:asvg="http://schemas.microsoft.com/office/drawing/2016/SVG/main" r:embed="rId1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638799" y="2971799"/>
                    <a:ext cx="1505919" cy="1505919"/>
                  </a:xfrm>
                  <a:prstGeom prst="rect">
                    <a:avLst/>
                  </a:prstGeom>
                </p:spPr>
              </p:pic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410E712D-4974-59A7-CD1A-07BD26FD5C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0575" y="3680847"/>
                    <a:ext cx="464949" cy="410707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defTabSz="932472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2400" dirty="0" err="1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pic>
                <p:nvPicPr>
                  <p:cNvPr id="55" name="Picture 54" descr="A purple and blue hexagon with stars&#10;&#10;AI-generated content may be incorrect.">
                    <a:extLst>
                      <a:ext uri="{FF2B5EF4-FFF2-40B4-BE49-F238E27FC236}">
                        <a16:creationId xmlns:a16="http://schemas.microsoft.com/office/drawing/2014/main" id="{29A2AFE8-DFBF-9E8E-E42C-031E35FC27A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52000" y="3616156"/>
                    <a:ext cx="472014" cy="47201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7668E521-1B76-83EE-C4EE-86F8C7CCA01D}"/>
                    </a:ext>
                  </a:extLst>
                </p:cNvPr>
                <p:cNvGrpSpPr/>
                <p:nvPr/>
              </p:nvGrpSpPr>
              <p:grpSpPr>
                <a:xfrm>
                  <a:off x="4554278" y="4913482"/>
                  <a:ext cx="914400" cy="914400"/>
                  <a:chOff x="4659630" y="5359560"/>
                  <a:chExt cx="914400" cy="914400"/>
                </a:xfrm>
              </p:grpSpPr>
              <p:pic>
                <p:nvPicPr>
                  <p:cNvPr id="58" name="Graphic 57" descr="Speech outline">
                    <a:extLst>
                      <a:ext uri="{FF2B5EF4-FFF2-40B4-BE49-F238E27FC236}">
                        <a16:creationId xmlns:a16="http://schemas.microsoft.com/office/drawing/2014/main" id="{073B38CC-6356-E0B9-B3D3-D036D4EAD2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>
                    <a:extLst>
                      <a:ext uri="{96DAC541-7B7A-43D3-8B79-37D633B846F1}">
                        <asvg:svgBlip xmlns:asvg="http://schemas.microsoft.com/office/drawing/2016/SVG/main" r:embed="rId21"/>
                      </a:ext>
                    </a:extLst>
                  </a:blip>
                  <a:stretch>
                    <a:fillRect/>
                  </a:stretch>
                </p:blipFill>
                <p:spPr>
                  <a:xfrm flipV="1">
                    <a:off x="4659630" y="5359560"/>
                    <a:ext cx="914400" cy="914400"/>
                  </a:xfrm>
                  <a:prstGeom prst="rect">
                    <a:avLst/>
                  </a:prstGeom>
                </p:spPr>
              </p:pic>
              <p:pic>
                <p:nvPicPr>
                  <p:cNvPr id="60" name="Graphic 59" descr="Snowflake outline">
                    <a:extLst>
                      <a:ext uri="{FF2B5EF4-FFF2-40B4-BE49-F238E27FC236}">
                        <a16:creationId xmlns:a16="http://schemas.microsoft.com/office/drawing/2014/main" id="{3DF338AD-F017-A6A3-CE7E-DA0EFE1503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>
                    <a:extLst>
                      <a:ext uri="{96DAC541-7B7A-43D3-8B79-37D633B846F1}">
                        <asvg:svgBlip xmlns:asvg="http://schemas.microsoft.com/office/drawing/2016/SVG/main" r:embed="rId2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899729" y="5679612"/>
                    <a:ext cx="411271" cy="411271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9FF8DC88-CA76-9CA5-E9CA-451B5EF0C23F}"/>
                    </a:ext>
                  </a:extLst>
                </p:cNvPr>
                <p:cNvGrpSpPr/>
                <p:nvPr/>
              </p:nvGrpSpPr>
              <p:grpSpPr>
                <a:xfrm>
                  <a:off x="4271411" y="4233067"/>
                  <a:ext cx="914400" cy="914400"/>
                  <a:chOff x="4201514" y="4094038"/>
                  <a:chExt cx="914400" cy="914400"/>
                </a:xfrm>
              </p:grpSpPr>
              <p:pic>
                <p:nvPicPr>
                  <p:cNvPr id="40" name="Graphic 39" descr="Cross country skiing with solid fill">
                    <a:extLst>
                      <a:ext uri="{FF2B5EF4-FFF2-40B4-BE49-F238E27FC236}">
                        <a16:creationId xmlns:a16="http://schemas.microsoft.com/office/drawing/2014/main" id="{A53DD19A-2A48-0410-DD86-1789B265F6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4">
                    <a:extLst>
                      <a:ext uri="{96DAC541-7B7A-43D3-8B79-37D633B846F1}">
                        <asvg:svgBlip xmlns:asvg="http://schemas.microsoft.com/office/drawing/2016/SVG/main" r:embed="rId2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356822" y="4295394"/>
                    <a:ext cx="377495" cy="377495"/>
                  </a:xfrm>
                  <a:prstGeom prst="rect">
                    <a:avLst/>
                  </a:prstGeom>
                </p:spPr>
              </p:pic>
              <p:pic>
                <p:nvPicPr>
                  <p:cNvPr id="57" name="Graphic 56" descr="Speech outline">
                    <a:extLst>
                      <a:ext uri="{FF2B5EF4-FFF2-40B4-BE49-F238E27FC236}">
                        <a16:creationId xmlns:a16="http://schemas.microsoft.com/office/drawing/2014/main" id="{1C96CA84-F939-72B7-6610-4888304AFA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>
                    <a:extLst>
                      <a:ext uri="{96DAC541-7B7A-43D3-8B79-37D633B846F1}">
                        <asvg:svgBlip xmlns:asvg="http://schemas.microsoft.com/office/drawing/2016/SVG/main" r:embed="rId21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4201514" y="4094038"/>
                    <a:ext cx="914400" cy="914400"/>
                  </a:xfrm>
                  <a:prstGeom prst="rect">
                    <a:avLst/>
                  </a:prstGeom>
                </p:spPr>
              </p:pic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FC4A1F02-64BC-B08C-B075-84C7BA08F1AA}"/>
                      </a:ext>
                    </a:extLst>
                  </p:cNvPr>
                  <p:cNvSpPr txBox="1"/>
                  <p:nvPr/>
                </p:nvSpPr>
                <p:spPr>
                  <a:xfrm>
                    <a:off x="4750859" y="4304420"/>
                    <a:ext cx="115416" cy="3077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l"/>
                    <a:r>
                      <a:rPr lang="en-US" sz="2000" dirty="0"/>
                      <a:t>?</a:t>
                    </a:r>
                  </a:p>
                </p:txBody>
              </p:sp>
            </p:grpSp>
            <p:pic>
              <p:nvPicPr>
                <p:cNvPr id="67" name="Graphic 66" descr="Male profile with solid fill">
                  <a:extLst>
                    <a:ext uri="{FF2B5EF4-FFF2-40B4-BE49-F238E27FC236}">
                      <a16:creationId xmlns:a16="http://schemas.microsoft.com/office/drawing/2014/main" id="{775B6693-F089-0776-F58A-0F1F825501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>
                  <a:extLst>
                    <a:ext uri="{96DAC541-7B7A-43D3-8B79-37D633B846F1}">
                      <asvg:svgBlip xmlns:asvg="http://schemas.microsoft.com/office/drawing/2016/SVG/main" r:embed="rId2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60132" y="4663786"/>
                  <a:ext cx="914400" cy="914400"/>
                </a:xfrm>
                <a:prstGeom prst="rect">
                  <a:avLst/>
                </a:prstGeom>
              </p:spPr>
            </p:pic>
            <p:cxnSp>
              <p:nvCxnSpPr>
                <p:cNvPr id="72" name="Straight Arrow Connector 71">
                  <a:extLst>
                    <a:ext uri="{FF2B5EF4-FFF2-40B4-BE49-F238E27FC236}">
                      <a16:creationId xmlns:a16="http://schemas.microsoft.com/office/drawing/2014/main" id="{E223BD2F-E56E-D248-F2B8-8909F70C7497}"/>
                    </a:ext>
                  </a:extLst>
                </p:cNvPr>
                <p:cNvCxnSpPr>
                  <a:stCxn id="55" idx="3"/>
                  <a:endCxn id="44" idx="1"/>
                </p:cNvCxnSpPr>
                <p:nvPr/>
              </p:nvCxnSpPr>
              <p:spPr>
                <a:xfrm>
                  <a:off x="5820621" y="4958481"/>
                  <a:ext cx="317439" cy="10072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headEnd type="none" w="lg" len="me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Arrow Connector 72">
                  <a:extLst>
                    <a:ext uri="{FF2B5EF4-FFF2-40B4-BE49-F238E27FC236}">
                      <a16:creationId xmlns:a16="http://schemas.microsoft.com/office/drawing/2014/main" id="{3CF0FA41-69BB-79AD-B141-ABFA33FB9C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34821" y="4960933"/>
                  <a:ext cx="738065" cy="7478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9" name="Graphic 88" descr="Badge with solid fill">
                <a:extLst>
                  <a:ext uri="{FF2B5EF4-FFF2-40B4-BE49-F238E27FC236}">
                    <a16:creationId xmlns:a16="http://schemas.microsoft.com/office/drawing/2014/main" id="{3D7C6A30-6BA4-F12F-2C15-6FE7891F8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8403598" y="4643651"/>
                <a:ext cx="391138" cy="391138"/>
              </a:xfrm>
              <a:prstGeom prst="rect">
                <a:avLst/>
              </a:prstGeom>
            </p:spPr>
          </p:pic>
          <p:pic>
            <p:nvPicPr>
              <p:cNvPr id="91" name="Graphic 90" descr="Badge 3 with solid fill">
                <a:extLst>
                  <a:ext uri="{FF2B5EF4-FFF2-40B4-BE49-F238E27FC236}">
                    <a16:creationId xmlns:a16="http://schemas.microsoft.com/office/drawing/2014/main" id="{B5A758AB-D0B6-100C-F070-B27F5D247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7465386" y="5582315"/>
                <a:ext cx="391138" cy="391138"/>
              </a:xfrm>
              <a:prstGeom prst="rect">
                <a:avLst/>
              </a:prstGeom>
            </p:spPr>
          </p:pic>
          <p:pic>
            <p:nvPicPr>
              <p:cNvPr id="93" name="Graphic 92" descr="Badge 1 with solid fill">
                <a:extLst>
                  <a:ext uri="{FF2B5EF4-FFF2-40B4-BE49-F238E27FC236}">
                    <a16:creationId xmlns:a16="http://schemas.microsoft.com/office/drawing/2014/main" id="{0EEA539F-472D-0A65-0564-629D9C71BF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6077566" y="4464990"/>
                <a:ext cx="391138" cy="39113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76459175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F32703E-42D7-CB95-1230-7A8E67465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9438" y="2125980"/>
            <a:ext cx="3450590" cy="3947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2843B74-D09D-CE21-8762-1CF42D89B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425950" y="2125980"/>
            <a:ext cx="3450590" cy="3947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A2933C-CBAE-1DB6-D6F3-31480078DB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272462" y="2125980"/>
            <a:ext cx="3450590" cy="3947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52BAD30-8027-FA13-6B51-F91741D83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9873998" cy="492443"/>
          </a:xfrm>
        </p:spPr>
        <p:txBody>
          <a:bodyPr>
            <a:normAutofit/>
          </a:bodyPr>
          <a:lstStyle/>
          <a:p>
            <a:r>
              <a:rPr lang="en-US" sz="3200" dirty="0"/>
              <a:t>Options for integrating custom tool functionality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07ECC9A-65EB-EDAE-EC10-652802EE4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1055" y="2251272"/>
            <a:ext cx="551612" cy="55161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27051B10-E836-F977-C3FF-5AFE29CDC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4223" y="2155515"/>
            <a:ext cx="647369" cy="647369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7BCF5B10-606D-1E67-84C2-82C0962CB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54050" y="2276355"/>
            <a:ext cx="647369" cy="647369"/>
            <a:chOff x="3968750" y="3429000"/>
            <a:chExt cx="914400" cy="914400"/>
          </a:xfrm>
        </p:grpSpPr>
        <p:pic>
          <p:nvPicPr>
            <p:cNvPr id="18" name="Graphic 17" descr="Paper with solid fill">
              <a:extLst>
                <a:ext uri="{FF2B5EF4-FFF2-40B4-BE49-F238E27FC236}">
                  <a16:creationId xmlns:a16="http://schemas.microsoft.com/office/drawing/2014/main" id="{478F3A0D-CA16-041E-5E90-4052090D4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3968750" y="3429000"/>
              <a:ext cx="914400" cy="91440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869CBE-AD73-0853-6B10-127082601AEA}"/>
                </a:ext>
              </a:extLst>
            </p:cNvPr>
            <p:cNvSpPr txBox="1"/>
            <p:nvPr/>
          </p:nvSpPr>
          <p:spPr>
            <a:xfrm>
              <a:off x="4244812" y="3783143"/>
              <a:ext cx="362275" cy="2608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200" dirty="0">
                  <a:latin typeface="+mj-lt"/>
                </a:rPr>
                <a:t>&lt; &gt;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E7C5173-B9DB-CD8C-D925-1EF83FCBA0EB}"/>
              </a:ext>
            </a:extLst>
          </p:cNvPr>
          <p:cNvSpPr txBox="1"/>
          <p:nvPr/>
        </p:nvSpPr>
        <p:spPr>
          <a:xfrm>
            <a:off x="1376031" y="2461539"/>
            <a:ext cx="166071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>
                <a:latin typeface="+mj-lt"/>
              </a:rPr>
              <a:t>Function calling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962992-7595-0B11-3578-85C1DBF4F928}"/>
              </a:ext>
            </a:extLst>
          </p:cNvPr>
          <p:cNvSpPr txBox="1"/>
          <p:nvPr/>
        </p:nvSpPr>
        <p:spPr>
          <a:xfrm>
            <a:off x="790578" y="3059687"/>
            <a:ext cx="2831615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Provide a set of callable functions in your agent code (multiple languages supported)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agent dynamically identifies appropriate functions based on their definitions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Useful for integrating custom logic and workflows into AI agents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5A8C90-62FB-0924-EBE7-8DC39F22CD68}"/>
              </a:ext>
            </a:extLst>
          </p:cNvPr>
          <p:cNvSpPr txBox="1"/>
          <p:nvPr/>
        </p:nvSpPr>
        <p:spPr>
          <a:xfrm>
            <a:off x="5323694" y="2434745"/>
            <a:ext cx="16778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>
                <a:latin typeface="+mj-lt"/>
              </a:rPr>
              <a:t>Azure Functions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95EEC08-44FB-C323-301A-CB077EB6468B}"/>
              </a:ext>
            </a:extLst>
          </p:cNvPr>
          <p:cNvSpPr txBox="1"/>
          <p:nvPr/>
        </p:nvSpPr>
        <p:spPr>
          <a:xfrm>
            <a:off x="4631055" y="3059687"/>
            <a:ext cx="2668905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Provide trigger and binding details for Azure functions you want the agent to call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Useful for integrating scalable, event-driven serverless application logic into an agent solution</a:t>
            </a:r>
            <a:endParaRPr lang="en-US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BB0F56-0474-28B1-CD8E-1A2B04D71AFD}"/>
              </a:ext>
            </a:extLst>
          </p:cNvPr>
          <p:cNvSpPr txBox="1"/>
          <p:nvPr/>
        </p:nvSpPr>
        <p:spPr>
          <a:xfrm>
            <a:off x="9271357" y="2407951"/>
            <a:ext cx="149079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 err="1">
                <a:latin typeface="+mj-lt"/>
              </a:rPr>
              <a:t>OpenAPI</a:t>
            </a:r>
            <a:r>
              <a:rPr lang="en-US" sz="1800" dirty="0">
                <a:latin typeface="+mj-lt"/>
              </a:rPr>
              <a:t> Spec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2D8864-A35B-07F4-5746-229F86D40E2E}"/>
              </a:ext>
            </a:extLst>
          </p:cNvPr>
          <p:cNvSpPr txBox="1"/>
          <p:nvPr/>
        </p:nvSpPr>
        <p:spPr>
          <a:xfrm>
            <a:off x="8509635" y="3054705"/>
            <a:ext cx="266890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Connect to an external function using the </a:t>
            </a:r>
            <a:r>
              <a:rPr lang="en-US" sz="1600" dirty="0" err="1"/>
              <a:t>OpenAPI</a:t>
            </a:r>
            <a:r>
              <a:rPr lang="en-US" sz="1600" dirty="0"/>
              <a:t> 3.0 standard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Useful for integrating custom or third-party services into an agent solution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7646580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F4E012C-07D4-0D83-D55A-7DFA5F6B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BFA38-B7E9-4D9A-C0F2-7C7D67616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Knowledge check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22E931-ADCF-D293-85A5-045214B913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5075" y="1687706"/>
            <a:ext cx="8778782" cy="2154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noProof="0" dirty="0"/>
              <a:t>What are custom tools, and how can they help you develop effective agents with Foundry Agent Service?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5CDB8F-1104-3F7F-80DB-2FDF07D181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35075" y="2012919"/>
            <a:ext cx="8775098" cy="732508"/>
          </a:xfrm>
          <a:noFill/>
        </p:spPr>
        <p:txBody>
          <a:bodyPr/>
          <a:lstStyle/>
          <a:p>
            <a:r>
              <a:rPr lang="en-US" noProof="0" dirty="0">
                <a:solidFill>
                  <a:srgbClr val="000000"/>
                </a:solidFill>
              </a:rPr>
              <a:t>Callable functions that an agent can use to extend its capabilities</a:t>
            </a:r>
          </a:p>
          <a:p>
            <a:r>
              <a:rPr lang="en-US" noProof="0" dirty="0"/>
              <a:t>Extensions for Visual Studio Code that make it easier to create and deploy agents</a:t>
            </a:r>
          </a:p>
          <a:p>
            <a:r>
              <a:rPr lang="en-US" noProof="0" dirty="0"/>
              <a:t>Fine-tuned models that the agent can use to generate custom output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5D08846-7242-9940-E1C9-452FF1883C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35074" y="4588103"/>
            <a:ext cx="8957333" cy="430887"/>
          </a:xfrm>
        </p:spPr>
        <p:txBody>
          <a:bodyPr>
            <a:normAutofit/>
          </a:bodyPr>
          <a:lstStyle/>
          <a:p>
            <a:r>
              <a:rPr lang="en-US" b="1" noProof="0" dirty="0"/>
              <a:t>Your agent application code includes a local function that you want the agent to call. What kind of tool should you add to the agent's definition?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F4566EA-B0F2-9042-4A0A-48ED051019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35075" y="5068865"/>
            <a:ext cx="8775098" cy="732508"/>
          </a:xfrm>
        </p:spPr>
        <p:txBody>
          <a:bodyPr/>
          <a:lstStyle/>
          <a:p>
            <a:r>
              <a:rPr lang="en-US" noProof="0" dirty="0"/>
              <a:t>Function calling</a:t>
            </a:r>
          </a:p>
          <a:p>
            <a:r>
              <a:rPr lang="en-US" noProof="0" dirty="0"/>
              <a:t>Code interpreter</a:t>
            </a:r>
          </a:p>
          <a:p>
            <a:r>
              <a:rPr lang="en-US" noProof="0" dirty="0"/>
              <a:t>Azure Functions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291C371-BDEE-6CB4-510F-6061DF35779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35074" y="3153050"/>
            <a:ext cx="9082405" cy="430887"/>
          </a:xfrm>
        </p:spPr>
        <p:txBody>
          <a:bodyPr>
            <a:normAutofit/>
          </a:bodyPr>
          <a:lstStyle/>
          <a:p>
            <a:r>
              <a:rPr lang="en-US" noProof="0" dirty="0"/>
              <a:t>You need to integrate functionality from an </a:t>
            </a:r>
            <a:r>
              <a:rPr lang="en-US" noProof="0" dirty="0" err="1"/>
              <a:t>OpenAPI</a:t>
            </a:r>
            <a:r>
              <a:rPr lang="en-US" noProof="0" dirty="0"/>
              <a:t> 3.0-based web service into an agent solution. What should you do?</a:t>
            </a:r>
            <a:endParaRPr lang="en-US" b="1" noProof="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7A27292-88E8-1863-1174-69EE9912DA2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37265" y="3631431"/>
            <a:ext cx="8775098" cy="732508"/>
          </a:xfrm>
        </p:spPr>
        <p:txBody>
          <a:bodyPr/>
          <a:lstStyle/>
          <a:p>
            <a:r>
              <a:rPr lang="en-US" noProof="0" dirty="0"/>
              <a:t>Add the JSON schema of the web service to the agent's instructions</a:t>
            </a:r>
          </a:p>
          <a:p>
            <a:r>
              <a:rPr lang="en-US" noProof="0" dirty="0"/>
              <a:t>Rewrite the web service as a Python function and hard-code it in your agent app</a:t>
            </a:r>
          </a:p>
          <a:p>
            <a:r>
              <a:rPr lang="en-US" noProof="0" dirty="0"/>
              <a:t>Add the web service as an </a:t>
            </a:r>
            <a:r>
              <a:rPr lang="en-US" noProof="0" dirty="0" err="1"/>
              <a:t>OpenAPI</a:t>
            </a:r>
            <a:r>
              <a:rPr lang="en-US" noProof="0" dirty="0"/>
              <a:t> specification tool to the agent definition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E4FD53F9-F5D8-1031-FAD5-1428C1C5C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159427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15755E4-2A30-4E17-1B2F-8E4B896D2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3046834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80" name="Graphic 26">
            <a:extLst>
              <a:ext uri="{FF2B5EF4-FFF2-40B4-BE49-F238E27FC236}">
                <a16:creationId xmlns:a16="http://schemas.microsoft.com/office/drawing/2014/main" id="{C81E4B6D-B057-2C49-26E4-EB1388F18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56418" y="4200539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9BFE2E5A-76A7-BD90-5A60-BCCBCF2B29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22582" y="4496221"/>
            <a:ext cx="399208" cy="399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81" name="Graphic 26">
            <a:extLst>
              <a:ext uri="{FF2B5EF4-FFF2-40B4-BE49-F238E27FC236}">
                <a16:creationId xmlns:a16="http://schemas.microsoft.com/office/drawing/2014/main" id="{8A691273-27D0-57F6-2BBC-8E6130AD9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62840" y="5127603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Graphic 26">
            <a:extLst>
              <a:ext uri="{FF2B5EF4-FFF2-40B4-BE49-F238E27FC236}">
                <a16:creationId xmlns:a16="http://schemas.microsoft.com/office/drawing/2014/main" id="{A5A2C85C-AB03-1DCB-04C6-82486F56F0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1256418" y="2068576"/>
            <a:ext cx="163976" cy="115172"/>
          </a:xfrm>
          <a:custGeom>
            <a:avLst/>
            <a:gdLst>
              <a:gd name="connsiteX0" fmla="*/ 249301 w 273255"/>
              <a:gd name="connsiteY0" fmla="*/ 0 h 191929"/>
              <a:gd name="connsiteX1" fmla="*/ 97887 w 273255"/>
              <a:gd name="connsiteY1" fmla="*/ 143134 h 191929"/>
              <a:gd name="connsiteX2" fmla="*/ 25137 w 273255"/>
              <a:gd name="connsiteY2" fmla="*/ 68610 h 191929"/>
              <a:gd name="connsiteX3" fmla="*/ 0 w 273255"/>
              <a:gd name="connsiteY3" fmla="*/ 92564 h 191929"/>
              <a:gd name="connsiteX4" fmla="*/ 96704 w 273255"/>
              <a:gd name="connsiteY4" fmla="*/ 191930 h 191929"/>
              <a:gd name="connsiteX5" fmla="*/ 122137 w 273255"/>
              <a:gd name="connsiteY5" fmla="*/ 168271 h 191929"/>
              <a:gd name="connsiteX6" fmla="*/ 273256 w 273255"/>
              <a:gd name="connsiteY6" fmla="*/ 24841 h 19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255" h="191929">
                <a:moveTo>
                  <a:pt x="249301" y="0"/>
                </a:moveTo>
                <a:lnTo>
                  <a:pt x="97887" y="143134"/>
                </a:lnTo>
                <a:lnTo>
                  <a:pt x="25137" y="68610"/>
                </a:lnTo>
                <a:lnTo>
                  <a:pt x="0" y="92564"/>
                </a:lnTo>
                <a:lnTo>
                  <a:pt x="96704" y="191930"/>
                </a:lnTo>
                <a:lnTo>
                  <a:pt x="122137" y="168271"/>
                </a:lnTo>
                <a:lnTo>
                  <a:pt x="273256" y="24841"/>
                </a:lnTo>
                <a:close/>
              </a:path>
            </a:pathLst>
          </a:custGeom>
          <a:noFill/>
          <a:ln w="317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7969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A67CD95-67A3-147C-4FFE-988438D3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1" y="3384610"/>
            <a:ext cx="6345239" cy="615553"/>
          </a:xfrm>
        </p:spPr>
        <p:txBody>
          <a:bodyPr wrap="square" anchor="b">
            <a:normAutofit/>
          </a:bodyPr>
          <a:lstStyle/>
          <a:p>
            <a:r>
              <a:rPr lang="en-IN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0381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2BC216-1BC5-19FB-EF6E-2F90B026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Our focus today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A8B030C-76B5-4D03-70B5-B88430CFB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1040" y="1205911"/>
            <a:ext cx="10736580" cy="1259210"/>
            <a:chOff x="701040" y="1205911"/>
            <a:chExt cx="10736580" cy="1259210"/>
          </a:xfrm>
        </p:grpSpPr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050F75AB-33D4-CF7F-B89A-90657397F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539740" y="1205911"/>
              <a:ext cx="1036320" cy="1036320"/>
            </a:xfrm>
            <a:prstGeom prst="rect">
              <a:avLst/>
            </a:prstGeom>
          </p:spPr>
        </p:pic>
        <p:sp>
          <p:nvSpPr>
            <p:cNvPr id="43" name="Left Brace 42">
              <a:extLst>
                <a:ext uri="{FF2B5EF4-FFF2-40B4-BE49-F238E27FC236}">
                  <a16:creationId xmlns:a16="http://schemas.microsoft.com/office/drawing/2014/main" id="{9A6083C9-B2AE-3404-6E43-9CF026CD3F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5400000">
              <a:off x="5890211" y="-3082288"/>
              <a:ext cx="358238" cy="10736580"/>
            </a:xfrm>
            <a:prstGeom prst="leftBrac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2262CF-D39C-184F-F710-107E77B00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6270" y="2529843"/>
            <a:ext cx="2103120" cy="2631474"/>
            <a:chOff x="636270" y="2529843"/>
            <a:chExt cx="2103120" cy="263147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75DA80-5177-2F28-3BDC-8D2D98B84D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36270" y="2529843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rgbClr val="D4D4D4"/>
                  </a:solidFill>
                  <a:ea typeface="Segoe UI" pitchFamily="34" charset="0"/>
                  <a:cs typeface="Segoe UI" pitchFamily="34" charset="0"/>
                </a:rPr>
                <a:t>Generative</a:t>
              </a:r>
            </a:p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rgbClr val="D4D4D4"/>
                  </a:solidFill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pic>
          <p:nvPicPr>
            <p:cNvPr id="18" name="Graphic 17" descr="Chat outline">
              <a:extLst>
                <a:ext uri="{FF2B5EF4-FFF2-40B4-BE49-F238E27FC236}">
                  <a16:creationId xmlns:a16="http://schemas.microsoft.com/office/drawing/2014/main" id="{8DCCD776-69E8-E853-A559-A221BAE84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9826" y="2746911"/>
              <a:ext cx="1499525" cy="1499525"/>
            </a:xfrm>
            <a:prstGeom prst="rect">
              <a:avLst/>
            </a:prstGeom>
          </p:spPr>
        </p:pic>
      </p:grpSp>
      <p:grpSp>
        <p:nvGrpSpPr>
          <p:cNvPr id="10" name="Group 9" descr="Agents and automation.">
            <a:extLst>
              <a:ext uri="{FF2B5EF4-FFF2-40B4-BE49-F238E27FC236}">
                <a16:creationId xmlns:a16="http://schemas.microsoft.com/office/drawing/2014/main" id="{EF0C7931-35F4-599B-00BB-C4C905025964}"/>
              </a:ext>
            </a:extLst>
          </p:cNvPr>
          <p:cNvGrpSpPr/>
          <p:nvPr/>
        </p:nvGrpSpPr>
        <p:grpSpPr>
          <a:xfrm>
            <a:off x="2827973" y="2545078"/>
            <a:ext cx="2103120" cy="2631474"/>
            <a:chOff x="2827973" y="2545078"/>
            <a:chExt cx="2103120" cy="2631474"/>
          </a:xfrm>
        </p:grpSpPr>
        <p:sp>
          <p:nvSpPr>
            <p:cNvPr id="14" name="Rectangle 13" descr="Agents and automation">
              <a:extLst>
                <a:ext uri="{FF2B5EF4-FFF2-40B4-BE49-F238E27FC236}">
                  <a16:creationId xmlns:a16="http://schemas.microsoft.com/office/drawing/2014/main" id="{1EB741A3-06AB-6084-7A32-3D2C07E20DC7}"/>
                </a:ext>
              </a:extLst>
            </p:cNvPr>
            <p:cNvSpPr/>
            <p:nvPr/>
          </p:nvSpPr>
          <p:spPr bwMode="auto">
            <a:xfrm>
              <a:off x="2827973" y="2545078"/>
              <a:ext cx="2103120" cy="26314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Agents and automation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474A295-75A3-4DFE-9A3E-6D46101FFFCE}"/>
                </a:ext>
              </a:extLst>
            </p:cNvPr>
            <p:cNvGrpSpPr/>
            <p:nvPr/>
          </p:nvGrpSpPr>
          <p:grpSpPr>
            <a:xfrm>
              <a:off x="3189284" y="2746911"/>
              <a:ext cx="1278893" cy="1291225"/>
              <a:chOff x="3201314" y="2458146"/>
              <a:chExt cx="1278893" cy="1291225"/>
            </a:xfrm>
            <a:solidFill>
              <a:schemeClr val="tx1"/>
            </a:solidFill>
          </p:grpSpPr>
          <p:pic>
            <p:nvPicPr>
              <p:cNvPr id="20" name="Graphic 19" descr="User outline">
                <a:extLst>
                  <a:ext uri="{FF2B5EF4-FFF2-40B4-BE49-F238E27FC236}">
                    <a16:creationId xmlns:a16="http://schemas.microsoft.com/office/drawing/2014/main" id="{414EFB67-5F3F-FEEB-734D-9CA1D0E327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201314" y="2458146"/>
                <a:ext cx="1278893" cy="1278893"/>
              </a:xfrm>
              <a:prstGeom prst="rect">
                <a:avLst/>
              </a:prstGeom>
            </p:spPr>
          </p:pic>
          <p:pic>
            <p:nvPicPr>
              <p:cNvPr id="24" name="Graphic 23" descr="Single gear outline">
                <a:extLst>
                  <a:ext uri="{FF2B5EF4-FFF2-40B4-BE49-F238E27FC236}">
                    <a16:creationId xmlns:a16="http://schemas.microsoft.com/office/drawing/2014/main" id="{2273FEB7-2A1F-E9C3-9130-3F8539F4DE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528480" y="3124811"/>
                <a:ext cx="624560" cy="624560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987720E-C7EB-566C-DCBA-CE69B07313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19674" y="2538384"/>
            <a:ext cx="2103120" cy="2631474"/>
            <a:chOff x="7211379" y="2545079"/>
            <a:chExt cx="2103120" cy="263147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C97147-0936-DC5B-3031-3E9D5FCD31A6}"/>
                </a:ext>
              </a:extLst>
            </p:cNvPr>
            <p:cNvSpPr/>
            <p:nvPr/>
          </p:nvSpPr>
          <p:spPr bwMode="auto">
            <a:xfrm>
              <a:off x="7211379" y="2545079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>
                      <a:lumMod val="75000"/>
                    </a:schemeClr>
                  </a:solidFill>
                  <a:ea typeface="Segoe UI" pitchFamily="34" charset="0"/>
                  <a:cs typeface="Segoe UI" pitchFamily="34" charset="0"/>
                </a:rPr>
                <a:t>Natural Language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AF24138-41F7-18C3-B7E9-A4A8F2747FA4}"/>
                </a:ext>
              </a:extLst>
            </p:cNvPr>
            <p:cNvGrpSpPr/>
            <p:nvPr/>
          </p:nvGrpSpPr>
          <p:grpSpPr>
            <a:xfrm>
              <a:off x="7618875" y="2668480"/>
              <a:ext cx="1239660" cy="1369656"/>
              <a:chOff x="7833360" y="207684"/>
              <a:chExt cx="1239660" cy="1369656"/>
            </a:xfrm>
            <a:solidFill>
              <a:schemeClr val="bg1">
                <a:lumMod val="75000"/>
              </a:schemeClr>
            </a:solidFill>
          </p:grpSpPr>
          <p:pic>
            <p:nvPicPr>
              <p:cNvPr id="31" name="Graphic 30" descr="Document outline">
                <a:extLst>
                  <a:ext uri="{FF2B5EF4-FFF2-40B4-BE49-F238E27FC236}">
                    <a16:creationId xmlns:a16="http://schemas.microsoft.com/office/drawing/2014/main" id="{21E6DEB6-9356-879E-AA2B-02755C36A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167440" y="1005840"/>
                <a:ext cx="571500" cy="571500"/>
              </a:xfrm>
              <a:prstGeom prst="rect">
                <a:avLst/>
              </a:prstGeom>
            </p:spPr>
          </p:pic>
          <p:pic>
            <p:nvPicPr>
              <p:cNvPr id="33" name="Graphic 32" descr="Call center outline">
                <a:extLst>
                  <a:ext uri="{FF2B5EF4-FFF2-40B4-BE49-F238E27FC236}">
                    <a16:creationId xmlns:a16="http://schemas.microsoft.com/office/drawing/2014/main" id="{65E7D239-C471-72A9-0996-E7D9239D0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833360" y="207684"/>
                <a:ext cx="1239660" cy="1239660"/>
              </a:xfrm>
              <a:prstGeom prst="rect">
                <a:avLst/>
              </a:prstGeom>
            </p:spPr>
          </p:pic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86A8D4E-E239-AB0B-1EED-7720AA02C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211377" y="2553624"/>
            <a:ext cx="2103120" cy="2631474"/>
            <a:chOff x="5019676" y="2545079"/>
            <a:chExt cx="2103120" cy="263147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3EAE5D4-B1D5-1E23-18B4-40236088C3D8}"/>
                </a:ext>
              </a:extLst>
            </p:cNvPr>
            <p:cNvSpPr/>
            <p:nvPr/>
          </p:nvSpPr>
          <p:spPr bwMode="auto">
            <a:xfrm>
              <a:off x="5019676" y="2545079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>
                      <a:lumMod val="75000"/>
                    </a:schemeClr>
                  </a:solidFill>
                  <a:ea typeface="Segoe UI" pitchFamily="34" charset="0"/>
                  <a:cs typeface="Segoe UI" pitchFamily="34" charset="0"/>
                </a:rPr>
                <a:t>Computer Vision</a:t>
              </a:r>
            </a:p>
          </p:txBody>
        </p:sp>
        <p:pic>
          <p:nvPicPr>
            <p:cNvPr id="28" name="Graphic 27" descr="Eye Scan with solid fill">
              <a:extLst>
                <a:ext uri="{FF2B5EF4-FFF2-40B4-BE49-F238E27FC236}">
                  <a16:creationId xmlns:a16="http://schemas.microsoft.com/office/drawing/2014/main" id="{1A11F3F8-0792-F49C-E174-9AC0B4EDE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521383" y="2885142"/>
              <a:ext cx="1056868" cy="105686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8A33AF-EB7A-CB98-9D69-E18B13B1D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03080" y="2545080"/>
            <a:ext cx="2103120" cy="2631474"/>
            <a:chOff x="9403080" y="2545080"/>
            <a:chExt cx="2103120" cy="263147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7005D2-3E6E-CB62-3D9C-4DA1B7E26E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9403080" y="2545080"/>
              <a:ext cx="2103120" cy="26314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>
                      <a:lumMod val="75000"/>
                    </a:schemeClr>
                  </a:solidFill>
                  <a:ea typeface="Segoe UI" pitchFamily="34" charset="0"/>
                  <a:cs typeface="Segoe UI" pitchFamily="34" charset="0"/>
                </a:rPr>
                <a:t>Information Extraction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529A81C-451E-D358-197F-6FB373381C9B}"/>
                </a:ext>
              </a:extLst>
            </p:cNvPr>
            <p:cNvGrpSpPr/>
            <p:nvPr/>
          </p:nvGrpSpPr>
          <p:grpSpPr>
            <a:xfrm>
              <a:off x="9821645" y="2891657"/>
              <a:ext cx="1059255" cy="1134146"/>
              <a:chOff x="8324086" y="287197"/>
              <a:chExt cx="1059255" cy="1134146"/>
            </a:xfrm>
            <a:solidFill>
              <a:schemeClr val="bg1">
                <a:lumMod val="75000"/>
              </a:schemeClr>
            </a:solidFill>
          </p:grpSpPr>
          <p:pic>
            <p:nvPicPr>
              <p:cNvPr id="36" name="Graphic 35" descr="Magnifying glass with solid fill">
                <a:extLst>
                  <a:ext uri="{FF2B5EF4-FFF2-40B4-BE49-F238E27FC236}">
                    <a16:creationId xmlns:a16="http://schemas.microsoft.com/office/drawing/2014/main" id="{33D3D325-78AD-457F-4D26-0D51435F9A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600688" y="638690"/>
                <a:ext cx="782653" cy="782653"/>
              </a:xfrm>
              <a:prstGeom prst="rect">
                <a:avLst/>
              </a:prstGeom>
            </p:spPr>
          </p:pic>
          <p:pic>
            <p:nvPicPr>
              <p:cNvPr id="38" name="Graphic 37" descr="Contract outline">
                <a:extLst>
                  <a:ext uri="{FF2B5EF4-FFF2-40B4-BE49-F238E27FC236}">
                    <a16:creationId xmlns:a16="http://schemas.microsoft.com/office/drawing/2014/main" id="{C9CC180B-7C20-307D-36A6-388A74FAB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8324086" y="287197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8AEC5-5D81-8068-CF49-22A7408F2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24840" y="5280660"/>
            <a:ext cx="10896600" cy="914400"/>
            <a:chOff x="624840" y="5280660"/>
            <a:chExt cx="10896600" cy="9144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B2F25A-596B-CF78-5797-0424053F07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24840" y="5280660"/>
              <a:ext cx="10896600" cy="89916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>
                      <a:lumMod val="75000"/>
                    </a:schemeClr>
                  </a:solidFill>
                  <a:ea typeface="Segoe UI" pitchFamily="34" charset="0"/>
                  <a:cs typeface="Segoe UI" pitchFamily="34" charset="0"/>
                </a:rPr>
                <a:t>Machine Learning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84C916E-9C13-A0DE-3232-60C42C5A2444}"/>
                </a:ext>
              </a:extLst>
            </p:cNvPr>
            <p:cNvGrpSpPr/>
            <p:nvPr/>
          </p:nvGrpSpPr>
          <p:grpSpPr>
            <a:xfrm>
              <a:off x="3474720" y="5280660"/>
              <a:ext cx="1447447" cy="914400"/>
              <a:chOff x="5638800" y="2971800"/>
              <a:chExt cx="1447447" cy="914400"/>
            </a:xfrm>
          </p:grpSpPr>
          <p:pic>
            <p:nvPicPr>
              <p:cNvPr id="9" name="Graphic 8" descr="Gears outline">
                <a:extLst>
                  <a:ext uri="{FF2B5EF4-FFF2-40B4-BE49-F238E27FC236}">
                    <a16:creationId xmlns:a16="http://schemas.microsoft.com/office/drawing/2014/main" id="{3A382EE5-6B49-3DBA-EABA-5209D2B15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rcRect/>
              <a:stretch/>
            </p:blipFill>
            <p:spPr>
              <a:xfrm>
                <a:off x="5638800" y="2971800"/>
                <a:ext cx="914400" cy="914400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2DE0C97-3869-C9C1-EE7B-2229A50F05DE}"/>
                      </a:ext>
                    </a:extLst>
                  </p:cNvPr>
                  <p:cNvSpPr txBox="1"/>
                  <p:nvPr/>
                </p:nvSpPr>
                <p:spPr>
                  <a:xfrm>
                    <a:off x="6233513" y="3421380"/>
                    <a:ext cx="852734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l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US" sz="1600" dirty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2DE0C97-3869-C9C1-EE7B-2229A50F05D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33513" y="3421380"/>
                    <a:ext cx="852734" cy="246221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l="-4317" r="-7194" b="-35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125697516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2BC216-1BC5-19FB-EF6E-2F90B026D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11139140" cy="492443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AI services in Azure</a:t>
            </a:r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9A6083C9-B2AE-3404-6E43-9CF026CD3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90211" y="-3082288"/>
            <a:ext cx="358238" cy="10736580"/>
          </a:xfrm>
          <a:prstGeom prst="leftBrace">
            <a:avLst/>
          </a:prstGeom>
          <a:ln w="19050"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 descr="Generative AI">
            <a:extLst>
              <a:ext uri="{FF2B5EF4-FFF2-40B4-BE49-F238E27FC236}">
                <a16:creationId xmlns:a16="http://schemas.microsoft.com/office/drawing/2014/main" id="{E475DA80-5177-2F28-3BDC-8D2D98B84D4C}"/>
              </a:ext>
            </a:extLst>
          </p:cNvPr>
          <p:cNvSpPr/>
          <p:nvPr/>
        </p:nvSpPr>
        <p:spPr bwMode="auto">
          <a:xfrm>
            <a:off x="636270" y="2545078"/>
            <a:ext cx="2103120" cy="263147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chemeClr val="tx1"/>
                </a:solidFill>
                <a:cs typeface="Segoe UI" pitchFamily="34" charset="0"/>
              </a:rPr>
              <a:t>Generative AI</a:t>
            </a:r>
          </a:p>
        </p:txBody>
      </p:sp>
      <p:sp>
        <p:nvSpPr>
          <p:cNvPr id="14" name="Rectangle 13" descr="Agents and automation">
            <a:extLst>
              <a:ext uri="{FF2B5EF4-FFF2-40B4-BE49-F238E27FC236}">
                <a16:creationId xmlns:a16="http://schemas.microsoft.com/office/drawing/2014/main" id="{1EB741A3-06AB-6084-7A32-3D2C07E20DC7}"/>
              </a:ext>
            </a:extLst>
          </p:cNvPr>
          <p:cNvSpPr/>
          <p:nvPr/>
        </p:nvSpPr>
        <p:spPr bwMode="auto">
          <a:xfrm>
            <a:off x="2827972" y="2545078"/>
            <a:ext cx="2103120" cy="263147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Agents &amp; Automation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C97147-0936-DC5B-3031-3E9D5FCD31A6}"/>
              </a:ext>
            </a:extLst>
          </p:cNvPr>
          <p:cNvSpPr/>
          <p:nvPr/>
        </p:nvSpPr>
        <p:spPr bwMode="auto">
          <a:xfrm>
            <a:off x="5019675" y="2545078"/>
            <a:ext cx="2103120" cy="263147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chemeClr val="tx1"/>
                </a:solidFill>
                <a:cs typeface="Segoe UI" pitchFamily="34" charset="0"/>
              </a:rPr>
              <a:t>Natural Language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EAE5D4-B1D5-1E23-18B4-40236088C3D8}"/>
              </a:ext>
            </a:extLst>
          </p:cNvPr>
          <p:cNvSpPr/>
          <p:nvPr/>
        </p:nvSpPr>
        <p:spPr bwMode="auto">
          <a:xfrm>
            <a:off x="7211378" y="2545078"/>
            <a:ext cx="2103120" cy="263147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chemeClr val="tx1"/>
                </a:solidFill>
                <a:cs typeface="Segoe UI" pitchFamily="34" charset="0"/>
              </a:rPr>
              <a:t>Computer Vision</a:t>
            </a:r>
          </a:p>
        </p:txBody>
      </p:sp>
      <p:sp>
        <p:nvSpPr>
          <p:cNvPr id="17" name="Rectangle 16" descr="Information extraction">
            <a:extLst>
              <a:ext uri="{FF2B5EF4-FFF2-40B4-BE49-F238E27FC236}">
                <a16:creationId xmlns:a16="http://schemas.microsoft.com/office/drawing/2014/main" id="{0F7005D2-3E6E-CB62-3D9C-4DA1B7E26E60}"/>
              </a:ext>
            </a:extLst>
          </p:cNvPr>
          <p:cNvSpPr/>
          <p:nvPr/>
        </p:nvSpPr>
        <p:spPr bwMode="auto">
          <a:xfrm>
            <a:off x="9403080" y="2545078"/>
            <a:ext cx="2103120" cy="263147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46304" rIns="91440" bIns="146304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chemeClr val="tx1"/>
                </a:solidFill>
                <a:cs typeface="Segoe UI" pitchFamily="34" charset="0"/>
              </a:rPr>
              <a:t>Information Extraction</a:t>
            </a:r>
          </a:p>
        </p:txBody>
      </p:sp>
      <p:sp>
        <p:nvSpPr>
          <p:cNvPr id="7" name="Rectangle 6" descr="Machine learning">
            <a:extLst>
              <a:ext uri="{FF2B5EF4-FFF2-40B4-BE49-F238E27FC236}">
                <a16:creationId xmlns:a16="http://schemas.microsoft.com/office/drawing/2014/main" id="{51B2F25A-596B-CF78-5797-0424053F0726}"/>
              </a:ext>
            </a:extLst>
          </p:cNvPr>
          <p:cNvSpPr/>
          <p:nvPr/>
        </p:nvSpPr>
        <p:spPr bwMode="auto">
          <a:xfrm>
            <a:off x="624840" y="5280660"/>
            <a:ext cx="10896600" cy="899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D3B1696-227E-ED67-A1ED-3CB61463A9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8294" y="1128349"/>
            <a:ext cx="695412" cy="6954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3BCA79D-01A9-F8F3-7D93-056D244405A6}"/>
              </a:ext>
            </a:extLst>
          </p:cNvPr>
          <p:cNvSpPr txBox="1"/>
          <p:nvPr/>
        </p:nvSpPr>
        <p:spPr>
          <a:xfrm>
            <a:off x="5277879" y="1858025"/>
            <a:ext cx="175990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/>
              <a:t>Azure AI Foundry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B0236D6-72F7-1501-5930-3E9AA9215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3744" y="5305848"/>
            <a:ext cx="970010" cy="82303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809DEA6-76F2-C502-6690-AB5B7347BE51}"/>
              </a:ext>
            </a:extLst>
          </p:cNvPr>
          <p:cNvSpPr txBox="1"/>
          <p:nvPr/>
        </p:nvSpPr>
        <p:spPr>
          <a:xfrm>
            <a:off x="4931092" y="5567313"/>
            <a:ext cx="245073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800" dirty="0"/>
              <a:t>Azure Machine Learning</a:t>
            </a:r>
          </a:p>
        </p:txBody>
      </p:sp>
      <p:pic>
        <p:nvPicPr>
          <p:cNvPr id="29" name="Picture 1" descr="Azure OpenAI service icon.">
            <a:extLst>
              <a:ext uri="{FF2B5EF4-FFF2-40B4-BE49-F238E27FC236}">
                <a16:creationId xmlns:a16="http://schemas.microsoft.com/office/drawing/2014/main" id="{AADAF6DF-3A28-C932-333A-F23CED631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26" y="3908139"/>
            <a:ext cx="504470" cy="51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B18E872B-4E1C-8CD3-348A-62D614929F61}"/>
              </a:ext>
            </a:extLst>
          </p:cNvPr>
          <p:cNvSpPr txBox="1"/>
          <p:nvPr/>
        </p:nvSpPr>
        <p:spPr>
          <a:xfrm>
            <a:off x="1409120" y="3824557"/>
            <a:ext cx="126905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OpenAI in AI Foundry Models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D870FD-B5F9-0A3E-78F8-BD583087D774}"/>
              </a:ext>
            </a:extLst>
          </p:cNvPr>
          <p:cNvSpPr txBox="1"/>
          <p:nvPr/>
        </p:nvSpPr>
        <p:spPr>
          <a:xfrm>
            <a:off x="1386039" y="2936557"/>
            <a:ext cx="144193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Foundry Models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8216025-AC99-3F8C-2FD1-3A103C51D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3854" y="3129201"/>
            <a:ext cx="674868" cy="674868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4C57E1C9-AA50-6894-8A5D-61B511A9EC83}"/>
              </a:ext>
            </a:extLst>
          </p:cNvPr>
          <p:cNvSpPr txBox="1"/>
          <p:nvPr/>
        </p:nvSpPr>
        <p:spPr>
          <a:xfrm>
            <a:off x="3648722" y="3085893"/>
            <a:ext cx="141503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Azure AI Foundry Agents</a:t>
            </a:r>
          </a:p>
        </p:txBody>
      </p:sp>
      <p:pic>
        <p:nvPicPr>
          <p:cNvPr id="44" name="Picture 3" descr="Azure AI Speech service icon.">
            <a:extLst>
              <a:ext uri="{FF2B5EF4-FFF2-40B4-BE49-F238E27FC236}">
                <a16:creationId xmlns:a16="http://schemas.microsoft.com/office/drawing/2014/main" id="{06CA4749-B896-B299-040B-014A2A298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580" y="4197361"/>
            <a:ext cx="56197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Azure AI Language service icon.">
            <a:extLst>
              <a:ext uri="{FF2B5EF4-FFF2-40B4-BE49-F238E27FC236}">
                <a16:creationId xmlns:a16="http://schemas.microsoft.com/office/drawing/2014/main" id="{CE92D9A2-8415-DF3F-CA7C-F2D5D4CE6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37" y="2741258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Azure AI Translator service icon.">
            <a:extLst>
              <a:ext uri="{FF2B5EF4-FFF2-40B4-BE49-F238E27FC236}">
                <a16:creationId xmlns:a16="http://schemas.microsoft.com/office/drawing/2014/main" id="{4082EE4A-5CC9-C6B9-18E8-2F8520FF9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37" y="3475494"/>
            <a:ext cx="511423" cy="51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4229E8BC-8BC4-1047-77F0-BDDEB4AE3F21}"/>
              </a:ext>
            </a:extLst>
          </p:cNvPr>
          <p:cNvSpPr txBox="1"/>
          <p:nvPr/>
        </p:nvSpPr>
        <p:spPr>
          <a:xfrm>
            <a:off x="5845309" y="2741258"/>
            <a:ext cx="11219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Language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6665BFE-A760-C362-A2B8-2C419B3E9B65}"/>
              </a:ext>
            </a:extLst>
          </p:cNvPr>
          <p:cNvSpPr txBox="1"/>
          <p:nvPr/>
        </p:nvSpPr>
        <p:spPr>
          <a:xfrm>
            <a:off x="5845309" y="3479717"/>
            <a:ext cx="11219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Translator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17EDFAA-CF4C-77DD-69C1-3ED843271EE9}"/>
              </a:ext>
            </a:extLst>
          </p:cNvPr>
          <p:cNvSpPr txBox="1"/>
          <p:nvPr/>
        </p:nvSpPr>
        <p:spPr>
          <a:xfrm>
            <a:off x="5845309" y="4178544"/>
            <a:ext cx="11219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Speech</a:t>
            </a:r>
          </a:p>
        </p:txBody>
      </p:sp>
      <p:pic>
        <p:nvPicPr>
          <p:cNvPr id="50" name="Picture 15" descr="Azure AI Vision service icon.">
            <a:extLst>
              <a:ext uri="{FF2B5EF4-FFF2-40B4-BE49-F238E27FC236}">
                <a16:creationId xmlns:a16="http://schemas.microsoft.com/office/drawing/2014/main" id="{C0EB09DF-D338-CD07-B8F7-CD04D2B01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87" y="2962162"/>
            <a:ext cx="5715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7" descr="Azure AI Face service icon.">
            <a:extLst>
              <a:ext uri="{FF2B5EF4-FFF2-40B4-BE49-F238E27FC236}">
                <a16:creationId xmlns:a16="http://schemas.microsoft.com/office/drawing/2014/main" id="{D14EB125-FF8F-8864-4732-9D4E06FB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144" y="3866886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FBFCE51-6E75-E078-52BC-CCDC96946186}"/>
              </a:ext>
            </a:extLst>
          </p:cNvPr>
          <p:cNvSpPr txBox="1"/>
          <p:nvPr/>
        </p:nvSpPr>
        <p:spPr>
          <a:xfrm>
            <a:off x="8130973" y="3006378"/>
            <a:ext cx="10247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Vision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E00EAC8-5151-7B52-11A4-5174328E4F87}"/>
              </a:ext>
            </a:extLst>
          </p:cNvPr>
          <p:cNvSpPr txBox="1"/>
          <p:nvPr/>
        </p:nvSpPr>
        <p:spPr>
          <a:xfrm>
            <a:off x="8130973" y="3893197"/>
            <a:ext cx="75635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Face API</a:t>
            </a:r>
          </a:p>
        </p:txBody>
      </p:sp>
      <p:pic>
        <p:nvPicPr>
          <p:cNvPr id="54" name="Picture 9" descr="Azure AI Document Intelligence service icon.">
            <a:extLst>
              <a:ext uri="{FF2B5EF4-FFF2-40B4-BE49-F238E27FC236}">
                <a16:creationId xmlns:a16="http://schemas.microsoft.com/office/drawing/2014/main" id="{4CF7E7F8-E7DF-B327-FFA4-78E2FD006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284" y="2690776"/>
            <a:ext cx="542925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Azure AI Content Understanding service icon.">
            <a:extLst>
              <a:ext uri="{FF2B5EF4-FFF2-40B4-BE49-F238E27FC236}">
                <a16:creationId xmlns:a16="http://schemas.microsoft.com/office/drawing/2014/main" id="{FE6FADD4-3B07-B90D-0990-6EE16F74E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191" y="3496505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1" descr="Azure AI Search service icon.">
            <a:extLst>
              <a:ext uri="{FF2B5EF4-FFF2-40B4-BE49-F238E27FC236}">
                <a16:creationId xmlns:a16="http://schemas.microsoft.com/office/drawing/2014/main" id="{16F153B8-11CB-A8C7-F264-EF6748774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191" y="4226465"/>
            <a:ext cx="5715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739AB62B-F775-8754-DC45-598E332C042E}"/>
              </a:ext>
            </a:extLst>
          </p:cNvPr>
          <p:cNvSpPr txBox="1"/>
          <p:nvPr/>
        </p:nvSpPr>
        <p:spPr>
          <a:xfrm>
            <a:off x="10091724" y="2563686"/>
            <a:ext cx="10479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Document Intelligence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35E139F-B433-1F56-66E2-EB079D4E36E5}"/>
              </a:ext>
            </a:extLst>
          </p:cNvPr>
          <p:cNvSpPr txBox="1"/>
          <p:nvPr/>
        </p:nvSpPr>
        <p:spPr>
          <a:xfrm>
            <a:off x="10160231" y="3433203"/>
            <a:ext cx="136120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Content Understanding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5B6681D-9C05-3568-5442-B893D1DCD5BE}"/>
              </a:ext>
            </a:extLst>
          </p:cNvPr>
          <p:cNvSpPr txBox="1"/>
          <p:nvPr/>
        </p:nvSpPr>
        <p:spPr>
          <a:xfrm>
            <a:off x="10160232" y="4287215"/>
            <a:ext cx="116481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/>
              <a:t>Azure AI Search</a:t>
            </a: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BFB7EB71-5913-97DB-0008-FEC478753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0845" y="2929319"/>
            <a:ext cx="562751" cy="56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5752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2" y="3429000"/>
            <a:ext cx="5686955" cy="1231106"/>
          </a:xfrm>
        </p:spPr>
        <p:txBody>
          <a:bodyPr wrap="square" anchor="b">
            <a:normAutofit/>
          </a:bodyPr>
          <a:lstStyle/>
          <a:p>
            <a:r>
              <a:rPr lang="en-US" noProof="0" dirty="0"/>
              <a:t>Get started with AI agent development on Azure</a:t>
            </a:r>
            <a:endParaRPr lang="en-US" noProof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A7E-4A73-F984-7F57-FE0F8E8C3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noProof="0" dirty="0"/>
              <a:t>What are AI agents?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F8FF9D-D94B-6818-029E-CF52E7CF3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840" y="1600366"/>
            <a:ext cx="5579442" cy="169892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Smart software services that combine </a:t>
            </a:r>
          </a:p>
          <a:p>
            <a:pPr marL="288925" indent="-288925"/>
            <a:r>
              <a:rPr lang="en-US" sz="2400" dirty="0"/>
              <a:t>Generative AI models</a:t>
            </a:r>
          </a:p>
          <a:p>
            <a:pPr marL="288925" indent="-288925"/>
            <a:r>
              <a:rPr lang="en-US" sz="2400" dirty="0"/>
              <a:t>Contextual knowledge</a:t>
            </a:r>
          </a:p>
          <a:p>
            <a:pPr marL="288925" indent="-288925"/>
            <a:r>
              <a:rPr lang="en-US" sz="2400" dirty="0"/>
              <a:t>Tools to automate tasks</a:t>
            </a:r>
            <a:endParaRPr lang="en-US" sz="1600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FCDC7EC-AD36-799D-F422-B0F08827E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16449" y="1280160"/>
            <a:ext cx="5113551" cy="3293364"/>
            <a:chOff x="3535937" y="368914"/>
            <a:chExt cx="4423970" cy="278297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657AA16-E896-8CB2-61C8-5D83B96D4EE2}"/>
                </a:ext>
              </a:extLst>
            </p:cNvPr>
            <p:cNvGrpSpPr/>
            <p:nvPr/>
          </p:nvGrpSpPr>
          <p:grpSpPr>
            <a:xfrm>
              <a:off x="3535937" y="368914"/>
              <a:ext cx="3868757" cy="2612518"/>
              <a:chOff x="2840257" y="1599572"/>
              <a:chExt cx="3868757" cy="2612518"/>
            </a:xfrm>
          </p:grpSpPr>
          <p:pic>
            <p:nvPicPr>
              <p:cNvPr id="56" name="Graphic 55" descr="Document outline">
                <a:extLst>
                  <a:ext uri="{FF2B5EF4-FFF2-40B4-BE49-F238E27FC236}">
                    <a16:creationId xmlns:a16="http://schemas.microsoft.com/office/drawing/2014/main" id="{296E0234-55A9-F7F7-EC25-1B49F05572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39598" y="2602042"/>
                <a:ext cx="760978" cy="760978"/>
              </a:xfrm>
              <a:prstGeom prst="rect">
                <a:avLst/>
              </a:prstGeom>
            </p:spPr>
          </p:pic>
          <p:pic>
            <p:nvPicPr>
              <p:cNvPr id="57" name="Graphic 56" descr="Office worker female with solid fill">
                <a:extLst>
                  <a:ext uri="{FF2B5EF4-FFF2-40B4-BE49-F238E27FC236}">
                    <a16:creationId xmlns:a16="http://schemas.microsoft.com/office/drawing/2014/main" id="{4B75DED5-76A8-7965-22C5-5606BA1E8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840257" y="2475941"/>
                <a:ext cx="914400" cy="914400"/>
              </a:xfrm>
              <a:prstGeom prst="rect">
                <a:avLst/>
              </a:prstGeom>
            </p:spPr>
          </p:pic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9D138914-908B-78E2-C4BB-40AFCA275F82}"/>
                  </a:ext>
                </a:extLst>
              </p:cNvPr>
              <p:cNvGrpSpPr/>
              <p:nvPr/>
            </p:nvGrpSpPr>
            <p:grpSpPr>
              <a:xfrm>
                <a:off x="4642613" y="2712726"/>
                <a:ext cx="1162588" cy="814244"/>
                <a:chOff x="5335146" y="5051544"/>
                <a:chExt cx="1162588" cy="814244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0E391AB8-FA25-CDF1-84D4-9FBF9C709515}"/>
                    </a:ext>
                  </a:extLst>
                </p:cNvPr>
                <p:cNvSpPr/>
                <p:nvPr/>
              </p:nvSpPr>
              <p:spPr>
                <a:xfrm>
                  <a:off x="5335146" y="5051544"/>
                  <a:ext cx="914400" cy="558609"/>
                </a:xfrm>
                <a:prstGeom prst="rect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0E2841">
                      <a:lumMod val="75000"/>
                      <a:lumOff val="2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ptos" panose="021100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C6A22907-2CEB-ECC5-C339-77C7BE934F4E}"/>
                    </a:ext>
                  </a:extLst>
                </p:cNvPr>
                <p:cNvSpPr/>
                <p:nvPr/>
              </p:nvSpPr>
              <p:spPr>
                <a:xfrm>
                  <a:off x="6050097" y="5417648"/>
                  <a:ext cx="358724" cy="344905"/>
                </a:xfrm>
                <a:prstGeom prst="rect">
                  <a:avLst/>
                </a:prstGeom>
                <a:solidFill>
                  <a:sysClr val="window" lastClr="FFFFFF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ptos" panose="02110004020202020204"/>
                    <a:ea typeface="+mn-ea"/>
                    <a:cs typeface="+mn-cs"/>
                  </a:endParaRPr>
                </a:p>
              </p:txBody>
            </p:sp>
            <p:pic>
              <p:nvPicPr>
                <p:cNvPr id="71" name="Graphic 70" descr="Single gear with solid fill">
                  <a:extLst>
                    <a:ext uri="{FF2B5EF4-FFF2-40B4-BE49-F238E27FC236}">
                      <a16:creationId xmlns:a16="http://schemas.microsoft.com/office/drawing/2014/main" id="{54F5E376-D068-FCB5-1C2F-EEE38F99BC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3857" y="5341911"/>
                  <a:ext cx="523877" cy="523877"/>
                </a:xfrm>
                <a:prstGeom prst="rect">
                  <a:avLst/>
                </a:prstGeom>
              </p:spPr>
            </p:pic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B980F6BE-4244-D2E8-59A8-BDB3ECCD567C}"/>
                  </a:ext>
                </a:extLst>
              </p:cNvPr>
              <p:cNvGrpSpPr/>
              <p:nvPr/>
            </p:nvGrpSpPr>
            <p:grpSpPr>
              <a:xfrm>
                <a:off x="5948036" y="1599572"/>
                <a:ext cx="760978" cy="837659"/>
                <a:chOff x="5948036" y="1599572"/>
                <a:chExt cx="760978" cy="837659"/>
              </a:xfrm>
            </p:grpSpPr>
            <p:pic>
              <p:nvPicPr>
                <p:cNvPr id="67" name="Graphic 66" descr="Brain with solid fill">
                  <a:extLst>
                    <a:ext uri="{FF2B5EF4-FFF2-40B4-BE49-F238E27FC236}">
                      <a16:creationId xmlns:a16="http://schemas.microsoft.com/office/drawing/2014/main" id="{A3F7945B-9E0C-619B-16FD-E4D52E9172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48036" y="1676253"/>
                  <a:ext cx="760978" cy="760978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515F27B8-BD5B-2D5F-6CC5-2E4450C91C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40583" y="1599572"/>
                  <a:ext cx="400330" cy="407557"/>
                </a:xfrm>
                <a:prstGeom prst="rect">
                  <a:avLst/>
                </a:prstGeom>
              </p:spPr>
            </p:pic>
          </p:grpSp>
          <p:pic>
            <p:nvPicPr>
              <p:cNvPr id="60" name="Graphic 59" descr="List with solid fill">
                <a:extLst>
                  <a:ext uri="{FF2B5EF4-FFF2-40B4-BE49-F238E27FC236}">
                    <a16:creationId xmlns:a16="http://schemas.microsoft.com/office/drawing/2014/main" id="{20ECA8B9-54C2-C915-355E-868DE1E2A1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785205" y="3586666"/>
                <a:ext cx="625424" cy="625424"/>
              </a:xfrm>
              <a:prstGeom prst="rect">
                <a:avLst/>
              </a:prstGeom>
            </p:spPr>
          </p:pic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6FABCFF6-EE9C-218B-D5D3-B6FE8FC26943}"/>
                  </a:ext>
                </a:extLst>
              </p:cNvPr>
              <p:cNvCxnSpPr>
                <a:stCxn id="69" idx="2"/>
                <a:endCxn id="60" idx="0"/>
              </p:cNvCxnSpPr>
              <p:nvPr/>
            </p:nvCxnSpPr>
            <p:spPr>
              <a:xfrm flipH="1">
                <a:off x="5097917" y="3271335"/>
                <a:ext cx="1896" cy="315331"/>
              </a:xfrm>
              <a:prstGeom prst="line">
                <a:avLst/>
              </a:prstGeom>
              <a:noFill/>
              <a:ln w="38100" cap="flat" cmpd="sng" algn="ctr">
                <a:solidFill>
                  <a:srgbClr val="15608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B6007D3E-6526-F214-7C9D-563E4CB4B3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21252" y="3899378"/>
                <a:ext cx="1019496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156082"/>
                </a:solidFill>
                <a:prstDash val="solid"/>
                <a:miter lim="800000"/>
                <a:headEnd type="triangl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9CF54AB4-72A3-8DFB-8CA3-C9C29A9928B5}"/>
                  </a:ext>
                </a:extLst>
              </p:cNvPr>
              <p:cNvCxnSpPr>
                <a:cxnSpLocks/>
                <a:endCxn id="71" idx="0"/>
              </p:cNvCxnSpPr>
              <p:nvPr/>
            </p:nvCxnSpPr>
            <p:spPr>
              <a:xfrm flipH="1">
                <a:off x="5543263" y="3003093"/>
                <a:ext cx="552737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15608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734524C2-0103-34EC-DEBF-87C80AE82C32}"/>
                  </a:ext>
                </a:extLst>
              </p:cNvPr>
              <p:cNvCxnSpPr>
                <a:cxnSpLocks/>
                <a:endCxn id="56" idx="0"/>
              </p:cNvCxnSpPr>
              <p:nvPr/>
            </p:nvCxnSpPr>
            <p:spPr>
              <a:xfrm>
                <a:off x="6320087" y="2316938"/>
                <a:ext cx="0" cy="285104"/>
              </a:xfrm>
              <a:prstGeom prst="line">
                <a:avLst/>
              </a:prstGeom>
              <a:noFill/>
              <a:ln w="38100" cap="flat" cmpd="sng" algn="ctr">
                <a:solidFill>
                  <a:srgbClr val="156082"/>
                </a:solidFill>
                <a:prstDash val="solid"/>
                <a:miter lim="800000"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65" name="Speech Bubble: Rectangle with Corners Rounded 64">
                <a:extLst>
                  <a:ext uri="{FF2B5EF4-FFF2-40B4-BE49-F238E27FC236}">
                    <a16:creationId xmlns:a16="http://schemas.microsoft.com/office/drawing/2014/main" id="{0647682A-3119-862B-EF8C-A9FDA5ECEC8C}"/>
                  </a:ext>
                </a:extLst>
              </p:cNvPr>
              <p:cNvSpPr/>
              <p:nvPr/>
            </p:nvSpPr>
            <p:spPr>
              <a:xfrm>
                <a:off x="3538619" y="2158976"/>
                <a:ext cx="618055" cy="388822"/>
              </a:xfrm>
              <a:prstGeom prst="wedgeRoundRectCallout">
                <a:avLst>
                  <a:gd name="adj1" fmla="val -52748"/>
                  <a:gd name="adj2" fmla="val 80256"/>
                  <a:gd name="adj3" fmla="val 16667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rgbClr val="0E2841">
                    <a:lumMod val="75000"/>
                    <a:lumOff val="2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ptos" panose="02110004020202020204"/>
                    <a:ea typeface="+mn-ea"/>
                    <a:cs typeface="+mn-cs"/>
                  </a:rPr>
                  <a:t>?</a:t>
                </a:r>
              </a:p>
            </p:txBody>
          </p:sp>
          <p:sp>
            <p:nvSpPr>
              <p:cNvPr id="66" name="Speech Bubble: Rectangle with Corners Rounded 65">
                <a:extLst>
                  <a:ext uri="{FF2B5EF4-FFF2-40B4-BE49-F238E27FC236}">
                    <a16:creationId xmlns:a16="http://schemas.microsoft.com/office/drawing/2014/main" id="{2C913D2F-A4C9-D7A5-E512-3198EE065DA8}"/>
                  </a:ext>
                </a:extLst>
              </p:cNvPr>
              <p:cNvSpPr/>
              <p:nvPr/>
            </p:nvSpPr>
            <p:spPr>
              <a:xfrm>
                <a:off x="3964886" y="2475941"/>
                <a:ext cx="618055" cy="388822"/>
              </a:xfrm>
              <a:prstGeom prst="wedgeRoundRectCallout">
                <a:avLst>
                  <a:gd name="adj1" fmla="val 61828"/>
                  <a:gd name="adj2" fmla="val 87329"/>
                  <a:gd name="adj3" fmla="val 16667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rgbClr val="0E2841">
                    <a:lumMod val="75000"/>
                    <a:lumOff val="2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ptos" panose="02110004020202020204"/>
                    <a:ea typeface="+mn-ea"/>
                    <a:cs typeface="+mn-cs"/>
                  </a:rPr>
                  <a:t>!</a:t>
                </a:r>
              </a:p>
            </p:txBody>
          </p:sp>
        </p:grpSp>
        <p:pic>
          <p:nvPicPr>
            <p:cNvPr id="47" name="Graphic 46" descr="Badge 4 with solid fill">
              <a:extLst>
                <a:ext uri="{FF2B5EF4-FFF2-40B4-BE49-F238E27FC236}">
                  <a16:creationId xmlns:a16="http://schemas.microsoft.com/office/drawing/2014/main" id="{14FE484C-F10D-F689-3DF3-0FD238F38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107865" y="853242"/>
              <a:ext cx="466075" cy="466075"/>
            </a:xfrm>
            <a:prstGeom prst="rect">
              <a:avLst/>
            </a:prstGeom>
          </p:spPr>
        </p:pic>
        <p:pic>
          <p:nvPicPr>
            <p:cNvPr id="48" name="Graphic 47" descr="Badge with solid fill">
              <a:extLst>
                <a:ext uri="{FF2B5EF4-FFF2-40B4-BE49-F238E27FC236}">
                  <a16:creationId xmlns:a16="http://schemas.microsoft.com/office/drawing/2014/main" id="{EA429627-0240-3361-7883-1160D0BE9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389395" y="1144428"/>
              <a:ext cx="466075" cy="466075"/>
            </a:xfrm>
            <a:prstGeom prst="rect">
              <a:avLst/>
            </a:prstGeom>
          </p:spPr>
        </p:pic>
        <p:pic>
          <p:nvPicPr>
            <p:cNvPr id="49" name="Graphic 48" descr="Badge 3 with solid fill">
              <a:extLst>
                <a:ext uri="{FF2B5EF4-FFF2-40B4-BE49-F238E27FC236}">
                  <a16:creationId xmlns:a16="http://schemas.microsoft.com/office/drawing/2014/main" id="{940D5843-143F-5B61-7D6D-565CE8009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425850" y="1229679"/>
              <a:ext cx="466075" cy="466075"/>
            </a:xfrm>
            <a:prstGeom prst="rect">
              <a:avLst/>
            </a:prstGeom>
          </p:spPr>
        </p:pic>
        <p:pic>
          <p:nvPicPr>
            <p:cNvPr id="50" name="Graphic 49" descr="Badge 5 with solid fill">
              <a:extLst>
                <a:ext uri="{FF2B5EF4-FFF2-40B4-BE49-F238E27FC236}">
                  <a16:creationId xmlns:a16="http://schemas.microsoft.com/office/drawing/2014/main" id="{948A7CE6-30C0-8BA6-6C4C-5010B8EF7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829824" y="2202645"/>
              <a:ext cx="466075" cy="466075"/>
            </a:xfrm>
            <a:prstGeom prst="rect">
              <a:avLst/>
            </a:prstGeom>
          </p:spPr>
        </p:pic>
        <p:pic>
          <p:nvPicPr>
            <p:cNvPr id="51" name="Graphic 50" descr="Badge 1 with solid fill">
              <a:extLst>
                <a:ext uri="{FF2B5EF4-FFF2-40B4-BE49-F238E27FC236}">
                  <a16:creationId xmlns:a16="http://schemas.microsoft.com/office/drawing/2014/main" id="{912706F6-CB49-53EF-F6A7-EF223EC0B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3760099" y="904504"/>
              <a:ext cx="466075" cy="466075"/>
            </a:xfrm>
            <a:prstGeom prst="rect">
              <a:avLst/>
            </a:prstGeom>
          </p:spPr>
        </p:pic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98045DF-112C-4A8C-003B-8AFBE0EE47A1}"/>
                </a:ext>
              </a:extLst>
            </p:cNvPr>
            <p:cNvGrpSpPr/>
            <p:nvPr/>
          </p:nvGrpSpPr>
          <p:grpSpPr>
            <a:xfrm>
              <a:off x="5444404" y="1512036"/>
              <a:ext cx="718741" cy="564668"/>
              <a:chOff x="1283050" y="3163212"/>
              <a:chExt cx="835905" cy="656716"/>
            </a:xfrm>
          </p:grpSpPr>
          <p:pic>
            <p:nvPicPr>
              <p:cNvPr id="54" name="Graphic 53" descr="Money with solid fill">
                <a:extLst>
                  <a:ext uri="{FF2B5EF4-FFF2-40B4-BE49-F238E27FC236}">
                    <a16:creationId xmlns:a16="http://schemas.microsoft.com/office/drawing/2014/main" id="{8A394074-2AA3-A175-EAA8-FC159E5ED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1283050" y="3210921"/>
                <a:ext cx="609007" cy="609007"/>
              </a:xfrm>
              <a:prstGeom prst="rect">
                <a:avLst/>
              </a:prstGeom>
            </p:spPr>
          </p:pic>
          <p:pic>
            <p:nvPicPr>
              <p:cNvPr id="55" name="Graphic 54" descr="Coins with solid fill">
                <a:extLst>
                  <a:ext uri="{FF2B5EF4-FFF2-40B4-BE49-F238E27FC236}">
                    <a16:creationId xmlns:a16="http://schemas.microsoft.com/office/drawing/2014/main" id="{4BA19F80-413F-80E6-913D-022647F768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771539" y="3163212"/>
                <a:ext cx="347416" cy="347416"/>
              </a:xfrm>
              <a:prstGeom prst="rect">
                <a:avLst/>
              </a:prstGeom>
            </p:spPr>
          </p:pic>
        </p:grpSp>
        <p:pic>
          <p:nvPicPr>
            <p:cNvPr id="53" name="Graphic 52" descr="Bank check with solid fill">
              <a:extLst>
                <a:ext uri="{FF2B5EF4-FFF2-40B4-BE49-F238E27FC236}">
                  <a16:creationId xmlns:a16="http://schemas.microsoft.com/office/drawing/2014/main" id="{E9E1E47C-8A3D-7464-94BD-10ECF6953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7045507" y="2237487"/>
              <a:ext cx="914400" cy="914400"/>
            </a:xfrm>
            <a:prstGeom prst="rect">
              <a:avLst/>
            </a:prstGeom>
          </p:spPr>
        </p:pic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5DF06431-C36D-FDA5-3A95-DDA294141470}"/>
              </a:ext>
            </a:extLst>
          </p:cNvPr>
          <p:cNvSpPr txBox="1"/>
          <p:nvPr/>
        </p:nvSpPr>
        <p:spPr>
          <a:xfrm>
            <a:off x="652357" y="3617185"/>
            <a:ext cx="384560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400" dirty="0"/>
              <a:t>Example: An expenses agent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9FB62B9-1D10-AA05-94EB-105619349CB2}"/>
              </a:ext>
            </a:extLst>
          </p:cNvPr>
          <p:cNvSpPr txBox="1"/>
          <p:nvPr/>
        </p:nvSpPr>
        <p:spPr>
          <a:xfrm>
            <a:off x="1027097" y="4076949"/>
            <a:ext cx="111649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 user asks the expense agent a question about expenses</a:t>
            </a:r>
          </a:p>
          <a:p>
            <a:pPr marL="342900" indent="-342900" algn="l"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The expenses agent accepts the question as a prompt</a:t>
            </a:r>
          </a:p>
          <a:p>
            <a:pPr marL="342900" indent="-342900" algn="l"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The agent uses knowledge of expenses policy information to </a:t>
            </a:r>
            <a:r>
              <a:rPr lang="en-US" sz="2000" b="0" i="1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ground</a:t>
            </a: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 the prompt</a:t>
            </a:r>
          </a:p>
          <a:p>
            <a:pPr marL="342900" indent="-342900" algn="l"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The agent uses a </a:t>
            </a:r>
            <a:r>
              <a:rPr lang="en-US" sz="2000" b="0" i="1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language model</a:t>
            </a: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 to interpret the prompt and generate a response</a:t>
            </a:r>
          </a:p>
          <a:p>
            <a:pPr marL="342900" indent="-342900" algn="l"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Based on the response, the agent can use its available </a:t>
            </a:r>
            <a:r>
              <a:rPr lang="en-US" sz="2000" b="0" i="1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tools</a:t>
            </a:r>
            <a:r>
              <a:rPr lang="en-US" sz="20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 to submit a claim to be processed and generate a check payment</a:t>
            </a:r>
          </a:p>
        </p:txBody>
      </p:sp>
    </p:spTree>
    <p:extLst>
      <p:ext uri="{BB962C8B-B14F-4D97-AF65-F5344CB8AC3E}">
        <p14:creationId xmlns:p14="http://schemas.microsoft.com/office/powerpoint/2010/main" val="22981460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C9004-A8CE-BB57-E0AF-E06945E9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Options for agent development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C59DBF-B236-E06E-1967-C216027C6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13360" y="1530492"/>
            <a:ext cx="2712720" cy="221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0B546D-589F-6C40-A7A4-5BCDE7F7C4A3}"/>
              </a:ext>
            </a:extLst>
          </p:cNvPr>
          <p:cNvSpPr txBox="1"/>
          <p:nvPr/>
        </p:nvSpPr>
        <p:spPr>
          <a:xfrm>
            <a:off x="572896" y="1479813"/>
            <a:ext cx="23136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>
                <a:solidFill>
                  <a:srgbClr val="161616"/>
                </a:solidFill>
                <a:effectLst/>
                <a:latin typeface="+mj-lt"/>
              </a:rPr>
              <a:t>Azure AI Foundry Agent Service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29F8F0-B167-1819-3EA7-5F4BCBF2FD12}"/>
              </a:ext>
            </a:extLst>
          </p:cNvPr>
          <p:cNvSpPr txBox="1"/>
          <p:nvPr/>
        </p:nvSpPr>
        <p:spPr>
          <a:xfrm>
            <a:off x="115677" y="2003941"/>
            <a:ext cx="2916424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Managed service in Azure for creating, managing, and using AI agents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sz="1400" dirty="0"/>
              <a:t>Based on OpenAI Assistants API - more model choices, data integration, and enterprise security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C9B534-B020-8277-D1CB-56618CB6D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86" y="1348674"/>
            <a:ext cx="583707" cy="58370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E8BF8D4-3FDB-D0A5-CB7B-6DCBF68EE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30880" y="1530492"/>
            <a:ext cx="2712720" cy="221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E810C7-6F5B-409B-1C3F-75CE90831DE0}"/>
              </a:ext>
            </a:extLst>
          </p:cNvPr>
          <p:cNvSpPr txBox="1"/>
          <p:nvPr/>
        </p:nvSpPr>
        <p:spPr>
          <a:xfrm>
            <a:off x="3544713" y="1534989"/>
            <a:ext cx="23088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>
                <a:solidFill>
                  <a:srgbClr val="161616"/>
                </a:solidFill>
                <a:effectLst/>
                <a:latin typeface="+mj-lt"/>
              </a:rPr>
              <a:t>OpenAI Assistants API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23A400-BFF8-981B-009F-76AEEC1D3542}"/>
              </a:ext>
            </a:extLst>
          </p:cNvPr>
          <p:cNvSpPr txBox="1"/>
          <p:nvPr/>
        </p:nvSpPr>
        <p:spPr>
          <a:xfrm>
            <a:off x="3193798" y="2003941"/>
            <a:ext cx="27498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Standard API for OpenAI agent development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Offers a subset of AI Agent Service features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Restricted to OpenAI models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8E8CDE1-25AD-3819-9550-AAFAE55DA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35630" y="1460574"/>
            <a:ext cx="409083" cy="40908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C50F907-5BED-944A-7C28-AF2FE15CB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248400" y="1530492"/>
            <a:ext cx="2712720" cy="221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BAD590-9665-D89F-C078-C8065B8ECAAC}"/>
              </a:ext>
            </a:extLst>
          </p:cNvPr>
          <p:cNvSpPr txBox="1"/>
          <p:nvPr/>
        </p:nvSpPr>
        <p:spPr>
          <a:xfrm>
            <a:off x="6579378" y="1511670"/>
            <a:ext cx="16725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>
                <a:solidFill>
                  <a:srgbClr val="161616"/>
                </a:solidFill>
                <a:effectLst/>
                <a:latin typeface="+mj-lt"/>
              </a:rPr>
              <a:t>Semantic Kernel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FED038C-F13F-31A7-4C53-568FD3765AF5}"/>
              </a:ext>
            </a:extLst>
          </p:cNvPr>
          <p:cNvSpPr txBox="1"/>
          <p:nvPr/>
        </p:nvSpPr>
        <p:spPr>
          <a:xfrm>
            <a:off x="6290441" y="1957776"/>
            <a:ext cx="2670679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Lightweight, open-source development kit for building AI agents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Supports OpenAI Assistant and Azure AI agents as well as native chat completion agents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27E6129-BF4C-19A0-1480-8DBDCEF76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5479" y="1365700"/>
            <a:ext cx="488172" cy="4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F455BF4-5CA4-C396-23BF-775A6BE11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265920" y="1530492"/>
            <a:ext cx="2712720" cy="221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E1FCA1-E041-16C5-9379-4B23A3E9D255}"/>
              </a:ext>
            </a:extLst>
          </p:cNvPr>
          <p:cNvSpPr txBox="1"/>
          <p:nvPr/>
        </p:nvSpPr>
        <p:spPr>
          <a:xfrm>
            <a:off x="9664047" y="1446654"/>
            <a:ext cx="10755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 err="1">
                <a:solidFill>
                  <a:srgbClr val="161616"/>
                </a:solidFill>
                <a:effectLst/>
                <a:latin typeface="+mj-lt"/>
              </a:rPr>
              <a:t>AutoGen</a:t>
            </a:r>
            <a:endParaRPr lang="en-US" sz="1600" i="0" dirty="0">
              <a:solidFill>
                <a:srgbClr val="161616"/>
              </a:solidFill>
              <a:effectLst/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C920AC-07D2-4AF5-5080-1E7256103517}"/>
              </a:ext>
            </a:extLst>
          </p:cNvPr>
          <p:cNvSpPr txBox="1"/>
          <p:nvPr/>
        </p:nvSpPr>
        <p:spPr>
          <a:xfrm>
            <a:off x="9265920" y="1943680"/>
            <a:ext cx="2670679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Open-source framework for rapid agent development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Useful for research and ideation when experimenting with agents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5952FD-0DB0-E1A6-1879-DB31A3572F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186797" y="1361429"/>
            <a:ext cx="548227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l"/>
            <a:r>
              <a:rPr lang="en-US" sz="32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latin typeface="Amasis MT Pro Medium" panose="02040604050005020304" pitchFamily="18" charset="0"/>
              </a:rPr>
              <a:t>A</a:t>
            </a:r>
            <a:r>
              <a:rPr lang="en-US" sz="28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latin typeface="Amasis MT Pro Medium" panose="02040604050005020304" pitchFamily="18" charset="0"/>
              </a:rPr>
              <a:t>G</a:t>
            </a:r>
            <a:endParaRPr lang="en-US" sz="32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75000"/>
                </a:schemeClr>
              </a:solidFill>
              <a:latin typeface="Amasis MT Pro Medium" panose="02040604050005020304" pitchFamily="18" charset="0"/>
            </a:endParaRPr>
          </a:p>
        </p:txBody>
      </p:sp>
      <p:grpSp>
        <p:nvGrpSpPr>
          <p:cNvPr id="35" name="Group 34" descr="Microsoft 365 Agents SDK">
            <a:extLst>
              <a:ext uri="{FF2B5EF4-FFF2-40B4-BE49-F238E27FC236}">
                <a16:creationId xmlns:a16="http://schemas.microsoft.com/office/drawing/2014/main" id="{FA0528BF-0984-D90C-5300-0C0328D0493E}"/>
              </a:ext>
            </a:extLst>
          </p:cNvPr>
          <p:cNvGrpSpPr/>
          <p:nvPr/>
        </p:nvGrpSpPr>
        <p:grpSpPr>
          <a:xfrm>
            <a:off x="1729740" y="4038931"/>
            <a:ext cx="2781300" cy="2141220"/>
            <a:chOff x="1699260" y="4038931"/>
            <a:chExt cx="2781300" cy="214122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A177036-4629-C969-42B7-A8B1C168DC3E}"/>
                </a:ext>
              </a:extLst>
            </p:cNvPr>
            <p:cNvSpPr/>
            <p:nvPr/>
          </p:nvSpPr>
          <p:spPr bwMode="auto">
            <a:xfrm>
              <a:off x="1699260" y="4038931"/>
              <a:ext cx="2712720" cy="2141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ACA808A-D3CD-1308-7983-C74CCF48905E}"/>
                </a:ext>
              </a:extLst>
            </p:cNvPr>
            <p:cNvSpPr txBox="1"/>
            <p:nvPr/>
          </p:nvSpPr>
          <p:spPr>
            <a:xfrm>
              <a:off x="1834760" y="4040232"/>
              <a:ext cx="26458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2400"/>
                </a:spcBef>
                <a:spcAft>
                  <a:spcPts val="900"/>
                </a:spcAft>
              </a:pPr>
              <a:r>
                <a:rPr lang="en-US" sz="1600" i="0" dirty="0">
                  <a:solidFill>
                    <a:srgbClr val="161616"/>
                  </a:solidFill>
                  <a:effectLst/>
                  <a:latin typeface="+mj-lt"/>
                </a:rPr>
                <a:t>Microsoft 365 Agents SDK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AA7D191A-7C0A-A15F-3F20-CA17016A22FB}"/>
              </a:ext>
            </a:extLst>
          </p:cNvPr>
          <p:cNvSpPr txBox="1"/>
          <p:nvPr/>
        </p:nvSpPr>
        <p:spPr>
          <a:xfrm>
            <a:off x="1710690" y="4505212"/>
            <a:ext cx="2712720" cy="1461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Create self-hosted agents for various channels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Not limited to Microsoft 365; can be delivered through channels like Slack or Messenger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87DA22-62F7-76C4-C027-50244A72C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747260" y="4038931"/>
            <a:ext cx="2712720" cy="2141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A62A83-7C7A-7A66-B10E-50E850E351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726" y="3884916"/>
            <a:ext cx="488172" cy="4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37D9458-5152-5D02-254D-5EBFAAF27FF0}"/>
              </a:ext>
            </a:extLst>
          </p:cNvPr>
          <p:cNvSpPr txBox="1"/>
          <p:nvPr/>
        </p:nvSpPr>
        <p:spPr>
          <a:xfrm>
            <a:off x="4893945" y="4040232"/>
            <a:ext cx="16725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>
                <a:solidFill>
                  <a:srgbClr val="161616"/>
                </a:solidFill>
                <a:effectLst/>
                <a:latin typeface="+mj-lt"/>
              </a:rPr>
              <a:t>Copilot Studio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E3515CD-27D3-55D8-F97A-7DD3D32F5A35}"/>
              </a:ext>
            </a:extLst>
          </p:cNvPr>
          <p:cNvSpPr txBox="1"/>
          <p:nvPr/>
        </p:nvSpPr>
        <p:spPr>
          <a:xfrm>
            <a:off x="4769119" y="4491764"/>
            <a:ext cx="2712720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Low-code development environment for building and deploying agents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Integrates with Microsoft 365 ecosystem and common channels like Slack and Messenger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F3AE7A7-1EA3-2806-0D0F-C40A6F7D8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764780" y="4038931"/>
            <a:ext cx="2712720" cy="2141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0DB213F9-1E8C-0D82-609E-EBB8DE39D7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515" y="3882537"/>
            <a:ext cx="485086" cy="485086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AD168FC-78F4-0365-405C-59DF9705A652}"/>
              </a:ext>
            </a:extLst>
          </p:cNvPr>
          <p:cNvSpPr txBox="1"/>
          <p:nvPr/>
        </p:nvSpPr>
        <p:spPr>
          <a:xfrm>
            <a:off x="7817634" y="4040232"/>
            <a:ext cx="16692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2400"/>
              </a:spcBef>
              <a:spcAft>
                <a:spcPts val="900"/>
              </a:spcAft>
            </a:pPr>
            <a:r>
              <a:rPr lang="en-US" sz="1600" i="0" dirty="0">
                <a:solidFill>
                  <a:srgbClr val="161616"/>
                </a:solidFill>
                <a:effectLst/>
                <a:latin typeface="+mj-lt"/>
              </a:rPr>
              <a:t>Agent Builder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EDB598C-32E5-5BB2-3642-50232FC7DA94}"/>
              </a:ext>
            </a:extLst>
          </p:cNvPr>
          <p:cNvSpPr txBox="1"/>
          <p:nvPr/>
        </p:nvSpPr>
        <p:spPr>
          <a:xfrm>
            <a:off x="7720060" y="4491764"/>
            <a:ext cx="2795540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Declarative tool for business users to author basic agents in Microsoft Copilot Chat and other Copilot-based interfaces</a:t>
            </a:r>
          </a:p>
          <a:p>
            <a:pPr marL="174625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Enables users to create agents by describing functionality or using a visual interface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F8D711F6-DB72-AC1A-0986-860C2259B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9693" y="3914380"/>
            <a:ext cx="455402" cy="4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32071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14BE736-D81A-65F9-F3D3-37D4119B0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135380" y="1676400"/>
            <a:ext cx="5105400" cy="357378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B74E72-B192-1D46-CC57-EC00B5F36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Our focus in this session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6C5796-3A88-BB7D-B195-813B2F626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139" y="2943022"/>
            <a:ext cx="675147" cy="6751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A71E309-A4D2-2F3D-5671-CBF113EC7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5218" y="1957635"/>
            <a:ext cx="908022" cy="9080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FB0BC16-419D-5363-11D6-725C382C97E4}"/>
              </a:ext>
            </a:extLst>
          </p:cNvPr>
          <p:cNvSpPr txBox="1"/>
          <p:nvPr/>
        </p:nvSpPr>
        <p:spPr>
          <a:xfrm>
            <a:off x="2559078" y="2047832"/>
            <a:ext cx="3016339" cy="56169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en-US" sz="2000" dirty="0"/>
              <a:t> Microsoft Foundry</a:t>
            </a:r>
          </a:p>
          <a:p>
            <a:pPr algn="l">
              <a:spcBef>
                <a:spcPts val="300"/>
              </a:spcBef>
            </a:pPr>
            <a:r>
              <a:rPr lang="en-US" sz="1400" dirty="0"/>
              <a:t>Platform for AI development on Azure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DB7FFB-D795-90CB-7D6A-64473C43CF4D}"/>
              </a:ext>
            </a:extLst>
          </p:cNvPr>
          <p:cNvSpPr txBox="1"/>
          <p:nvPr/>
        </p:nvSpPr>
        <p:spPr>
          <a:xfrm>
            <a:off x="2877001" y="3034462"/>
            <a:ext cx="3226268" cy="5309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en-US" sz="1800" dirty="0"/>
              <a:t>Azure AI Foundry Agent Service</a:t>
            </a:r>
          </a:p>
          <a:p>
            <a:pPr algn="l">
              <a:spcBef>
                <a:spcPts val="300"/>
              </a:spcBef>
            </a:pPr>
            <a:r>
              <a:rPr lang="en-US" sz="1400" dirty="0"/>
              <a:t>Managed service for agents on Azure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252994-DB02-57AF-0BB8-748AA3E75DA4}"/>
              </a:ext>
            </a:extLst>
          </p:cNvPr>
          <p:cNvSpPr txBox="1"/>
          <p:nvPr/>
        </p:nvSpPr>
        <p:spPr>
          <a:xfrm>
            <a:off x="6785159" y="1676400"/>
            <a:ext cx="4431481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Azure AI Foundry provides a platform for agent development:</a:t>
            </a:r>
          </a:p>
          <a:p>
            <a:pPr marL="631808" lvl="1" indent="-17462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Project-based resource management and model catalog</a:t>
            </a:r>
          </a:p>
          <a:p>
            <a:pPr marL="631808" lvl="1" indent="-17462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Visual agent design and test in Azure AI Foundry portal</a:t>
            </a:r>
          </a:p>
          <a:p>
            <a:pPr marL="631808" lvl="1" indent="-17462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Agent development with Azure AI Foundry Agent Service SDK</a:t>
            </a:r>
          </a:p>
          <a:p>
            <a:pPr marL="631808" lvl="1" indent="-17462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Azure AI Agent Service integration with Semantic Kernel</a:t>
            </a:r>
          </a:p>
        </p:txBody>
      </p:sp>
    </p:spTree>
    <p:extLst>
      <p:ext uri="{BB962C8B-B14F-4D97-AF65-F5344CB8AC3E}">
        <p14:creationId xmlns:p14="http://schemas.microsoft.com/office/powerpoint/2010/main" val="118915021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2E5F7-A582-13CC-F4BF-DADC81B2C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Components of an agent</a:t>
            </a:r>
          </a:p>
        </p:txBody>
      </p:sp>
      <p:grpSp>
        <p:nvGrpSpPr>
          <p:cNvPr id="35" name="Group 34" descr="Diagram of a generative AI model">
            <a:extLst>
              <a:ext uri="{FF2B5EF4-FFF2-40B4-BE49-F238E27FC236}">
                <a16:creationId xmlns:a16="http://schemas.microsoft.com/office/drawing/2014/main" id="{63984385-B1ED-C2B5-ED4E-556B23E4C25B}"/>
              </a:ext>
            </a:extLst>
          </p:cNvPr>
          <p:cNvGrpSpPr/>
          <p:nvPr/>
        </p:nvGrpSpPr>
        <p:grpSpPr>
          <a:xfrm>
            <a:off x="2069024" y="1741320"/>
            <a:ext cx="3773838" cy="2162013"/>
            <a:chOff x="1332854" y="1774556"/>
            <a:chExt cx="3773838" cy="216201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EA29F1C-1297-29A2-AB19-598538413C78}"/>
                </a:ext>
              </a:extLst>
            </p:cNvPr>
            <p:cNvSpPr/>
            <p:nvPr/>
          </p:nvSpPr>
          <p:spPr bwMode="auto">
            <a:xfrm>
              <a:off x="1332854" y="1774556"/>
              <a:ext cx="3773838" cy="21620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5DF23B-2C27-A37B-94EF-FDA734F1C56E}"/>
                </a:ext>
              </a:extLst>
            </p:cNvPr>
            <p:cNvGrpSpPr/>
            <p:nvPr/>
          </p:nvGrpSpPr>
          <p:grpSpPr>
            <a:xfrm>
              <a:off x="1511085" y="1922143"/>
              <a:ext cx="3474720" cy="1857340"/>
              <a:chOff x="2797444" y="2162367"/>
              <a:chExt cx="3474720" cy="1857340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9BE9A58-1356-E40E-B310-F7A0A94227A8}"/>
                  </a:ext>
                </a:extLst>
              </p:cNvPr>
              <p:cNvGrpSpPr/>
              <p:nvPr/>
            </p:nvGrpSpPr>
            <p:grpSpPr>
              <a:xfrm>
                <a:off x="2797444" y="2162367"/>
                <a:ext cx="1423827" cy="472345"/>
                <a:chOff x="2797444" y="2162367"/>
                <a:chExt cx="1423827" cy="472345"/>
              </a:xfrm>
            </p:grpSpPr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0EBE4845-A07F-AC48-EF4A-E3603D46CA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97444" y="2162367"/>
                  <a:ext cx="453178" cy="472345"/>
                </a:xfrm>
                <a:prstGeom prst="rect">
                  <a:avLst/>
                </a:prstGeom>
              </p:spPr>
            </p:pic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2395435-32D0-8AC2-7ABC-9C9587FD9DA2}"/>
                    </a:ext>
                  </a:extLst>
                </p:cNvPr>
                <p:cNvSpPr txBox="1"/>
                <p:nvPr/>
              </p:nvSpPr>
              <p:spPr>
                <a:xfrm>
                  <a:off x="3347634" y="2162367"/>
                  <a:ext cx="87363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en-US" sz="2400" dirty="0"/>
                    <a:t>Model</a:t>
                  </a:r>
                </a:p>
              </p:txBody>
            </p:sp>
          </p:grpSp>
          <p:sp>
            <p:nvSpPr>
              <p:cNvPr id="17" name="Text Placeholder 5">
                <a:extLst>
                  <a:ext uri="{FF2B5EF4-FFF2-40B4-BE49-F238E27FC236}">
                    <a16:creationId xmlns:a16="http://schemas.microsoft.com/office/drawing/2014/main" id="{E2ED8D14-35A8-6432-3350-03E267AFC4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97444" y="2634712"/>
                <a:ext cx="3474720" cy="1384995"/>
              </a:xfrm>
              <a:prstGeom prst="rect">
                <a:avLst/>
              </a:prstGeom>
            </p:spPr>
            <p:txBody>
              <a:bodyPr/>
              <a:lstStyle>
                <a:lvl1pPr marL="137160" marR="0" indent="-137160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6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Segoe UI" panose="020B0502040204020203" pitchFamily="34" charset="0"/>
                  </a:defRPr>
                </a:lvl1pPr>
                <a:lvl2pPr marL="265176" marR="0" indent="-109728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4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84048" marR="0" indent="-118872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2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42963" marR="0" indent="-180975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Wingdings" panose="05000000000000000000" pitchFamily="2" charset="2"/>
                  <a:buChar char=""/>
                  <a:tabLst/>
                  <a:defRPr sz="1000" kern="1200" spc="0" baseline="0">
                    <a:gradFill>
                      <a:gsLst>
                        <a:gs pos="125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4pPr>
                <a:lvl5pPr marL="1023938" marR="0" indent="-168275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Wingdings" panose="05000000000000000000" pitchFamily="2" charset="2"/>
                  <a:buChar char=""/>
                  <a:tabLst/>
                  <a:defRPr sz="800" kern="1200" spc="0" baseline="0">
                    <a:gradFill>
                      <a:gsLst>
                        <a:gs pos="125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5pPr>
                <a:lvl6pPr marL="2565040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31412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97783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964155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/>
                <a:r>
                  <a:rPr lang="en-US" dirty="0"/>
                  <a:t>Generative AI language model</a:t>
                </a:r>
              </a:p>
              <a:p>
                <a:pPr marL="285750" indent="-285750"/>
                <a:r>
                  <a:rPr lang="en-US" dirty="0"/>
                  <a:t>Deployed from Azure AI model catalog</a:t>
                </a:r>
              </a:p>
              <a:p>
                <a:pPr marL="285750" indent="-285750"/>
                <a:r>
                  <a:rPr lang="en-US" dirty="0"/>
                  <a:t>Interprets prompts</a:t>
                </a:r>
              </a:p>
              <a:p>
                <a:pPr marL="285750" indent="-285750"/>
                <a:endParaRPr lang="en-US" dirty="0"/>
              </a:p>
              <a:p>
                <a:pPr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p:grpSp>
      </p:grpSp>
      <p:grpSp>
        <p:nvGrpSpPr>
          <p:cNvPr id="36" name="Group 35" descr="Diagram of tools, including knowledge tools and action tools.">
            <a:extLst>
              <a:ext uri="{FF2B5EF4-FFF2-40B4-BE49-F238E27FC236}">
                <a16:creationId xmlns:a16="http://schemas.microsoft.com/office/drawing/2014/main" id="{07431634-AC85-B6F7-B522-0F86BBF0312E}"/>
              </a:ext>
            </a:extLst>
          </p:cNvPr>
          <p:cNvGrpSpPr/>
          <p:nvPr/>
        </p:nvGrpSpPr>
        <p:grpSpPr>
          <a:xfrm>
            <a:off x="6263899" y="1741319"/>
            <a:ext cx="3773838" cy="2162013"/>
            <a:chOff x="7085308" y="1774556"/>
            <a:chExt cx="3773838" cy="216201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CCD099C-393C-AB5E-4E5B-69626C30A868}"/>
                </a:ext>
              </a:extLst>
            </p:cNvPr>
            <p:cNvSpPr/>
            <p:nvPr/>
          </p:nvSpPr>
          <p:spPr bwMode="auto">
            <a:xfrm>
              <a:off x="7085308" y="1774556"/>
              <a:ext cx="3773838" cy="21620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0714BAE-0336-432B-A843-DEF6EB5A580C}"/>
                </a:ext>
              </a:extLst>
            </p:cNvPr>
            <p:cNvGrpSpPr/>
            <p:nvPr/>
          </p:nvGrpSpPr>
          <p:grpSpPr>
            <a:xfrm>
              <a:off x="7263539" y="1922143"/>
              <a:ext cx="3474720" cy="1857340"/>
              <a:chOff x="2797444" y="2162367"/>
              <a:chExt cx="3474720" cy="1857340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B1E450B-2EFD-7D83-6899-E54CF0E750D1}"/>
                  </a:ext>
                </a:extLst>
              </p:cNvPr>
              <p:cNvSpPr txBox="1"/>
              <p:nvPr/>
            </p:nvSpPr>
            <p:spPr>
              <a:xfrm>
                <a:off x="3347634" y="2162367"/>
                <a:ext cx="69762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2400" dirty="0"/>
                  <a:t>Tools</a:t>
                </a:r>
              </a:p>
            </p:txBody>
          </p:sp>
          <p:sp>
            <p:nvSpPr>
              <p:cNvPr id="31" name="Text Placeholder 5">
                <a:extLst>
                  <a:ext uri="{FF2B5EF4-FFF2-40B4-BE49-F238E27FC236}">
                    <a16:creationId xmlns:a16="http://schemas.microsoft.com/office/drawing/2014/main" id="{5CB6BFEE-2A3F-A421-D319-A886509867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97444" y="2634712"/>
                <a:ext cx="3474720" cy="1384995"/>
              </a:xfrm>
              <a:prstGeom prst="rect">
                <a:avLst/>
              </a:prstGeom>
            </p:spPr>
            <p:txBody>
              <a:bodyPr/>
              <a:lstStyle>
                <a:lvl1pPr marL="137160" marR="0" indent="-137160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6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Segoe UI" panose="020B0502040204020203" pitchFamily="34" charset="0"/>
                  </a:defRPr>
                </a:lvl1pPr>
                <a:lvl2pPr marL="265176" marR="0" indent="-109728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4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84048" marR="0" indent="-118872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Arial" panose="020B0604020202020204" pitchFamily="34" charset="0"/>
                  <a:buChar char="•"/>
                  <a:tabLst/>
                  <a:defRPr sz="1200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42963" marR="0" indent="-180975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Wingdings" panose="05000000000000000000" pitchFamily="2" charset="2"/>
                  <a:buChar char=""/>
                  <a:tabLst/>
                  <a:defRPr sz="1000" kern="1200" spc="0" baseline="0">
                    <a:gradFill>
                      <a:gsLst>
                        <a:gs pos="125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4pPr>
                <a:lvl5pPr marL="1023938" marR="0" indent="-168275" algn="l" defTabSz="932742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Pct val="90000"/>
                  <a:buFont typeface="Wingdings" panose="05000000000000000000" pitchFamily="2" charset="2"/>
                  <a:buChar char=""/>
                  <a:tabLst/>
                  <a:defRPr sz="800" kern="1200" spc="0" baseline="0">
                    <a:gradFill>
                      <a:gsLst>
                        <a:gs pos="125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0"/>
                    </a:gradFill>
                    <a:latin typeface="+mn-lt"/>
                    <a:ea typeface="+mn-ea"/>
                    <a:cs typeface="+mn-cs"/>
                  </a:defRPr>
                </a:lvl5pPr>
                <a:lvl6pPr marL="2565040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31412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97783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964155" indent="-233186" algn="l" defTabSz="932742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Knowledge tools</a:t>
                </a:r>
              </a:p>
              <a:p>
                <a:pPr marL="285750" indent="-285750"/>
                <a:r>
                  <a:rPr lang="en-US" sz="1400" dirty="0"/>
                  <a:t>Search information sources, like Bing and enterprise data stores</a:t>
                </a:r>
              </a:p>
              <a:p>
                <a:pPr marL="0" indent="0">
                  <a:buNone/>
                </a:pPr>
                <a:r>
                  <a:rPr lang="en-US" dirty="0"/>
                  <a:t>Action tools</a:t>
                </a:r>
              </a:p>
              <a:p>
                <a:pPr marL="285750" indent="-285750"/>
                <a:r>
                  <a:rPr lang="en-US" sz="1400" dirty="0"/>
                  <a:t>Automate tasks, for example by generating and running code</a:t>
                </a:r>
              </a:p>
              <a:p>
                <a:pPr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p:grpSp>
        <p:sp>
          <p:nvSpPr>
            <p:cNvPr id="34" name="DeveloperTools_EC7A" title="Icon of a wrench and a screwdriver">
              <a:extLst>
                <a:ext uri="{FF2B5EF4-FFF2-40B4-BE49-F238E27FC236}">
                  <a16:creationId xmlns:a16="http://schemas.microsoft.com/office/drawing/2014/main" id="{0FCD6982-7042-47DB-D853-B5F7E550B4D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44592" y="1922142"/>
              <a:ext cx="234397" cy="369331"/>
            </a:xfrm>
            <a:custGeom>
              <a:avLst/>
              <a:gdLst>
                <a:gd name="T0" fmla="*/ 765 w 2384"/>
                <a:gd name="T1" fmla="*/ 958 h 3756"/>
                <a:gd name="T2" fmla="*/ 765 w 2384"/>
                <a:gd name="T3" fmla="*/ 3500 h 3756"/>
                <a:gd name="T4" fmla="*/ 509 w 2384"/>
                <a:gd name="T5" fmla="*/ 3756 h 3756"/>
                <a:gd name="T6" fmla="*/ 509 w 2384"/>
                <a:gd name="T7" fmla="*/ 3756 h 3756"/>
                <a:gd name="T8" fmla="*/ 253 w 2384"/>
                <a:gd name="T9" fmla="*/ 3500 h 3756"/>
                <a:gd name="T10" fmla="*/ 253 w 2384"/>
                <a:gd name="T11" fmla="*/ 958 h 3756"/>
                <a:gd name="T12" fmla="*/ 0 w 2384"/>
                <a:gd name="T13" fmla="*/ 518 h 3756"/>
                <a:gd name="T14" fmla="*/ 509 w 2384"/>
                <a:gd name="T15" fmla="*/ 9 h 3756"/>
                <a:gd name="T16" fmla="*/ 1018 w 2384"/>
                <a:gd name="T17" fmla="*/ 518 h 3756"/>
                <a:gd name="T18" fmla="*/ 765 w 2384"/>
                <a:gd name="T19" fmla="*/ 958 h 3756"/>
                <a:gd name="T20" fmla="*/ 1503 w 2384"/>
                <a:gd name="T21" fmla="*/ 2012 h 3756"/>
                <a:gd name="T22" fmla="*/ 1503 w 2384"/>
                <a:gd name="T23" fmla="*/ 3500 h 3756"/>
                <a:gd name="T24" fmla="*/ 1759 w 2384"/>
                <a:gd name="T25" fmla="*/ 3756 h 3756"/>
                <a:gd name="T26" fmla="*/ 1759 w 2384"/>
                <a:gd name="T27" fmla="*/ 3756 h 3756"/>
                <a:gd name="T28" fmla="*/ 2015 w 2384"/>
                <a:gd name="T29" fmla="*/ 3500 h 3756"/>
                <a:gd name="T30" fmla="*/ 2015 w 2384"/>
                <a:gd name="T31" fmla="*/ 2012 h 3756"/>
                <a:gd name="T32" fmla="*/ 509 w 2384"/>
                <a:gd name="T33" fmla="*/ 0 h 3756"/>
                <a:gd name="T34" fmla="*/ 509 w 2384"/>
                <a:gd name="T35" fmla="*/ 509 h 3756"/>
                <a:gd name="T36" fmla="*/ 1134 w 2384"/>
                <a:gd name="T37" fmla="*/ 2012 h 3756"/>
                <a:gd name="T38" fmla="*/ 2384 w 2384"/>
                <a:gd name="T39" fmla="*/ 2012 h 3756"/>
                <a:gd name="T40" fmla="*/ 1759 w 2384"/>
                <a:gd name="T41" fmla="*/ 2012 h 3756"/>
                <a:gd name="T42" fmla="*/ 1759 w 2384"/>
                <a:gd name="T43" fmla="*/ 711 h 3756"/>
                <a:gd name="T44" fmla="*/ 2015 w 2384"/>
                <a:gd name="T45" fmla="*/ 9 h 3756"/>
                <a:gd name="T46" fmla="*/ 1503 w 2384"/>
                <a:gd name="T47" fmla="*/ 9 h 3756"/>
                <a:gd name="T48" fmla="*/ 1503 w 2384"/>
                <a:gd name="T49" fmla="*/ 510 h 3756"/>
                <a:gd name="T50" fmla="*/ 1759 w 2384"/>
                <a:gd name="T51" fmla="*/ 756 h 3756"/>
                <a:gd name="T52" fmla="*/ 2015 w 2384"/>
                <a:gd name="T53" fmla="*/ 510 h 3756"/>
                <a:gd name="T54" fmla="*/ 2015 w 2384"/>
                <a:gd name="T55" fmla="*/ 9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84" h="3756">
                  <a:moveTo>
                    <a:pt x="765" y="958"/>
                  </a:moveTo>
                  <a:cubicBezTo>
                    <a:pt x="765" y="3500"/>
                    <a:pt x="765" y="3500"/>
                    <a:pt x="765" y="3500"/>
                  </a:cubicBezTo>
                  <a:cubicBezTo>
                    <a:pt x="765" y="3641"/>
                    <a:pt x="650" y="3756"/>
                    <a:pt x="509" y="3756"/>
                  </a:cubicBezTo>
                  <a:cubicBezTo>
                    <a:pt x="509" y="3756"/>
                    <a:pt x="509" y="3756"/>
                    <a:pt x="509" y="3756"/>
                  </a:cubicBezTo>
                  <a:cubicBezTo>
                    <a:pt x="368" y="3756"/>
                    <a:pt x="253" y="3641"/>
                    <a:pt x="253" y="3500"/>
                  </a:cubicBezTo>
                  <a:cubicBezTo>
                    <a:pt x="253" y="958"/>
                    <a:pt x="253" y="958"/>
                    <a:pt x="253" y="958"/>
                  </a:cubicBezTo>
                  <a:cubicBezTo>
                    <a:pt x="102" y="869"/>
                    <a:pt x="0" y="706"/>
                    <a:pt x="0" y="518"/>
                  </a:cubicBezTo>
                  <a:cubicBezTo>
                    <a:pt x="0" y="237"/>
                    <a:pt x="228" y="9"/>
                    <a:pt x="509" y="9"/>
                  </a:cubicBezTo>
                  <a:cubicBezTo>
                    <a:pt x="790" y="9"/>
                    <a:pt x="1018" y="237"/>
                    <a:pt x="1018" y="518"/>
                  </a:cubicBezTo>
                  <a:cubicBezTo>
                    <a:pt x="1018" y="706"/>
                    <a:pt x="916" y="869"/>
                    <a:pt x="765" y="958"/>
                  </a:cubicBezTo>
                  <a:close/>
                  <a:moveTo>
                    <a:pt x="1503" y="2012"/>
                  </a:moveTo>
                  <a:cubicBezTo>
                    <a:pt x="1503" y="3500"/>
                    <a:pt x="1503" y="3500"/>
                    <a:pt x="1503" y="3500"/>
                  </a:cubicBezTo>
                  <a:cubicBezTo>
                    <a:pt x="1503" y="3641"/>
                    <a:pt x="1618" y="3756"/>
                    <a:pt x="1759" y="3756"/>
                  </a:cubicBezTo>
                  <a:cubicBezTo>
                    <a:pt x="1759" y="3756"/>
                    <a:pt x="1759" y="3756"/>
                    <a:pt x="1759" y="3756"/>
                  </a:cubicBezTo>
                  <a:cubicBezTo>
                    <a:pt x="1900" y="3756"/>
                    <a:pt x="2015" y="3641"/>
                    <a:pt x="2015" y="3500"/>
                  </a:cubicBezTo>
                  <a:cubicBezTo>
                    <a:pt x="2015" y="2012"/>
                    <a:pt x="2015" y="2012"/>
                    <a:pt x="2015" y="2012"/>
                  </a:cubicBezTo>
                  <a:moveTo>
                    <a:pt x="509" y="0"/>
                  </a:moveTo>
                  <a:cubicBezTo>
                    <a:pt x="509" y="509"/>
                    <a:pt x="509" y="509"/>
                    <a:pt x="509" y="509"/>
                  </a:cubicBezTo>
                  <a:moveTo>
                    <a:pt x="1134" y="2012"/>
                  </a:moveTo>
                  <a:cubicBezTo>
                    <a:pt x="2384" y="2012"/>
                    <a:pt x="2384" y="2012"/>
                    <a:pt x="2384" y="2012"/>
                  </a:cubicBezTo>
                  <a:moveTo>
                    <a:pt x="1759" y="2012"/>
                  </a:moveTo>
                  <a:cubicBezTo>
                    <a:pt x="1759" y="711"/>
                    <a:pt x="1759" y="711"/>
                    <a:pt x="1759" y="711"/>
                  </a:cubicBezTo>
                  <a:moveTo>
                    <a:pt x="2015" y="9"/>
                  </a:moveTo>
                  <a:cubicBezTo>
                    <a:pt x="1503" y="9"/>
                    <a:pt x="1503" y="9"/>
                    <a:pt x="1503" y="9"/>
                  </a:cubicBezTo>
                  <a:cubicBezTo>
                    <a:pt x="1503" y="510"/>
                    <a:pt x="1503" y="510"/>
                    <a:pt x="1503" y="510"/>
                  </a:cubicBezTo>
                  <a:cubicBezTo>
                    <a:pt x="1759" y="756"/>
                    <a:pt x="1759" y="756"/>
                    <a:pt x="1759" y="756"/>
                  </a:cubicBezTo>
                  <a:cubicBezTo>
                    <a:pt x="2015" y="510"/>
                    <a:pt x="2015" y="510"/>
                    <a:pt x="2015" y="510"/>
                  </a:cubicBezTo>
                  <a:lnTo>
                    <a:pt x="2015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solidFill>
                <a:srgbClr val="0078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GB"/>
              </a:defPPr>
              <a:lvl1pPr algn="ctr" rtl="0" fontAlgn="base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39725" algn="ctr" rtl="0" fontAlgn="base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79449" algn="ctr" rtl="0" fontAlgn="base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19174" algn="ctr" rtl="0" fontAlgn="base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58898" algn="ctr" rtl="0" fontAlgn="base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98623" algn="l" defTabSz="1079449" rtl="0" eaLnBrk="1" latinLnBrk="0" hangingPunct="1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38348" algn="l" defTabSz="1079449" rtl="0" eaLnBrk="1" latinLnBrk="0" hangingPunct="1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8072" algn="l" defTabSz="1079449" rtl="0" eaLnBrk="1" latinLnBrk="0" hangingPunct="1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17797" algn="l" defTabSz="1079449" rtl="0" eaLnBrk="1" latinLnBrk="0" hangingPunct="1">
                <a:defRPr sz="1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7" name="Left Brace 36">
            <a:extLst>
              <a:ext uri="{FF2B5EF4-FFF2-40B4-BE49-F238E27FC236}">
                <a16:creationId xmlns:a16="http://schemas.microsoft.com/office/drawing/2014/main" id="{14B02F5B-A934-10DD-B8B6-DDA781AB7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5929541" y="2277105"/>
            <a:ext cx="174710" cy="3727992"/>
          </a:xfrm>
          <a:prstGeom prst="leftBrace">
            <a:avLst/>
          </a:prstGeom>
          <a:ln>
            <a:headEnd type="none" w="lg" len="med"/>
            <a:tailEnd type="non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5171AC6-E3AF-5807-6203-5EA575816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758554" y="4246686"/>
            <a:ext cx="4011301" cy="1505919"/>
            <a:chOff x="2758554" y="4246686"/>
            <a:chExt cx="4011301" cy="150591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256ED07-EE05-6732-09A8-F757569A541D}"/>
                </a:ext>
              </a:extLst>
            </p:cNvPr>
            <p:cNvGrpSpPr/>
            <p:nvPr/>
          </p:nvGrpSpPr>
          <p:grpSpPr>
            <a:xfrm>
              <a:off x="5263936" y="4246686"/>
              <a:ext cx="1505919" cy="1505919"/>
              <a:chOff x="5638799" y="2971799"/>
              <a:chExt cx="1505919" cy="1505919"/>
            </a:xfrm>
          </p:grpSpPr>
          <p:pic>
            <p:nvPicPr>
              <p:cNvPr id="24" name="Graphic 23" descr="Robot outline">
                <a:extLst>
                  <a:ext uri="{FF2B5EF4-FFF2-40B4-BE49-F238E27FC236}">
                    <a16:creationId xmlns:a16="http://schemas.microsoft.com/office/drawing/2014/main" id="{E272DC32-B076-9B23-FEC3-8CED8AF33B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638799" y="2971799"/>
                <a:ext cx="1505919" cy="1505919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20BBF21-2C15-F9DC-9DDF-F97CC70B03A2}"/>
                  </a:ext>
                </a:extLst>
              </p:cNvPr>
              <p:cNvSpPr/>
              <p:nvPr/>
            </p:nvSpPr>
            <p:spPr bwMode="auto">
              <a:xfrm>
                <a:off x="6160576" y="3680847"/>
                <a:ext cx="464949" cy="4107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20" name="Picture 19" descr="A purple and blue hexagon with stars&#10;&#10;AI-generated content may be incorrect.">
                <a:extLst>
                  <a:ext uri="{FF2B5EF4-FFF2-40B4-BE49-F238E27FC236}">
                    <a16:creationId xmlns:a16="http://schemas.microsoft.com/office/drawing/2014/main" id="{BE84429B-BAFC-DD47-F8B7-F76C37CC6D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53512" y="3619540"/>
                <a:ext cx="472013" cy="472013"/>
              </a:xfrm>
              <a:prstGeom prst="rect">
                <a:avLst/>
              </a:prstGeom>
            </p:spPr>
          </p:pic>
        </p:grpSp>
        <p:pic>
          <p:nvPicPr>
            <p:cNvPr id="39" name="Graphic 38" descr="User with solid fill">
              <a:extLst>
                <a:ext uri="{FF2B5EF4-FFF2-40B4-BE49-F238E27FC236}">
                  <a16:creationId xmlns:a16="http://schemas.microsoft.com/office/drawing/2014/main" id="{3F31C5FB-5F49-0EC4-734E-B44795B5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58554" y="4584359"/>
              <a:ext cx="1044425" cy="1044425"/>
            </a:xfrm>
            <a:prstGeom prst="rect">
              <a:avLst/>
            </a:prstGeom>
          </p:spPr>
        </p:pic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881AEB4-5462-6BCA-6083-C7F09FACEE12}"/>
                </a:ext>
              </a:extLst>
            </p:cNvPr>
            <p:cNvCxnSpPr>
              <a:cxnSpLocks/>
              <a:endCxn id="20" idx="1"/>
            </p:cNvCxnSpPr>
            <p:nvPr/>
          </p:nvCxnSpPr>
          <p:spPr>
            <a:xfrm>
              <a:off x="3749040" y="5130434"/>
              <a:ext cx="2029609" cy="0"/>
            </a:xfrm>
            <a:prstGeom prst="line">
              <a:avLst/>
            </a:prstGeom>
            <a:ln w="38100">
              <a:solidFill>
                <a:schemeClr val="accent2"/>
              </a:solidFill>
              <a:prstDash val="sysDash"/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Graphic 46" descr="Chat outline">
              <a:extLst>
                <a:ext uri="{FF2B5EF4-FFF2-40B4-BE49-F238E27FC236}">
                  <a16:creationId xmlns:a16="http://schemas.microsoft.com/office/drawing/2014/main" id="{8C2D022F-9689-6B6E-3EEA-93500AC19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12728" y="4375678"/>
              <a:ext cx="914400" cy="914400"/>
            </a:xfrm>
            <a:prstGeom prst="rect">
              <a:avLst/>
            </a:prstGeom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99EFCBEF-406A-1977-737D-FABC33D5DF91}"/>
              </a:ext>
            </a:extLst>
          </p:cNvPr>
          <p:cNvSpPr txBox="1"/>
          <p:nvPr/>
        </p:nvSpPr>
        <p:spPr>
          <a:xfrm>
            <a:off x="6640381" y="4998849"/>
            <a:ext cx="39993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400" dirty="0"/>
              <a:t>Chat sessions with an agent take place on a </a:t>
            </a:r>
            <a:r>
              <a:rPr lang="en-US" sz="1400" i="1" dirty="0"/>
              <a:t>thread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711749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2.xml><?xml version="1.0" encoding="utf-8"?>
<a:theme xmlns:a="http://schemas.openxmlformats.org/drawingml/2006/main" name="1_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3.xml><?xml version="1.0" encoding="utf-8"?>
<a:theme xmlns:a="http://schemas.openxmlformats.org/drawingml/2006/main" name="Microsoft Learn_Off-White Template">
  <a:themeElements>
    <a:clrScheme name="Microsoft Learn Lt">
      <a:dk1>
        <a:srgbClr val="000000"/>
      </a:dk1>
      <a:lt1>
        <a:srgbClr val="FFFFFF"/>
      </a:lt1>
      <a:dk2>
        <a:srgbClr val="091F2C"/>
      </a:dk2>
      <a:lt2>
        <a:srgbClr val="E8E6DF"/>
      </a:lt2>
      <a:accent1>
        <a:srgbClr val="FF5C39"/>
      </a:accent1>
      <a:accent2>
        <a:srgbClr val="C73ECC"/>
      </a:accent2>
      <a:accent3>
        <a:srgbClr val="0078D4"/>
      </a:accent3>
      <a:accent4>
        <a:srgbClr val="F4364C"/>
      </a:accent4>
      <a:accent5>
        <a:srgbClr val="FFA38B"/>
      </a:accent5>
      <a:accent6>
        <a:srgbClr val="CD9BCF"/>
      </a:accent6>
      <a:hlink>
        <a:srgbClr val="0078D4"/>
      </a:hlink>
      <a:folHlink>
        <a:srgbClr val="0078D4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Neutral gray">
      <a:srgbClr val="E8E6DF"/>
    </a:custClr>
    <a:custClr name="White">
      <a:srgbClr val="FFFFFF"/>
    </a:custClr>
    <a:custClr name="Blueblack">
      <a:srgbClr val="091F2C"/>
    </a:custClr>
    <a:custClr name="Off white">
      <a:srgbClr val="F4F3F5"/>
    </a:custClr>
    <a:custClr name="Light orange">
      <a:srgbClr val="FFA38B"/>
    </a:custClr>
    <a:custClr name="Light magenta">
      <a:srgbClr val="CD9BCF"/>
    </a:custClr>
    <a:custClr name="Light blue">
      <a:srgbClr val="8DC8E8"/>
    </a:custClr>
    <a:custClr name="Light red">
      <a:srgbClr val="FFB3BB"/>
    </a:custClr>
    <a:custClr name="White">
      <a:srgbClr val="FFFFFF"/>
    </a:custClr>
    <a:custClr name="White">
      <a:srgbClr val="FFFFFF"/>
    </a:custClr>
    <a:custClr name="Neutral gray">
      <a:srgbClr val="E8E6DF"/>
    </a:custClr>
    <a:custClr name="White">
      <a:srgbClr val="FFFFFF"/>
    </a:custClr>
    <a:custClr name="Blueblack">
      <a:srgbClr val="091F2C"/>
    </a:custClr>
    <a:custClr name="Off white">
      <a:srgbClr val="F4F3F5"/>
    </a:custClr>
    <a:custClr name="Dark orange">
      <a:srgbClr val="73391D"/>
    </a:custClr>
    <a:custClr name="Dark magenta">
      <a:srgbClr val="702573"/>
    </a:custClr>
    <a:custClr name="Dark blue">
      <a:srgbClr val="2A446F"/>
    </a:custClr>
    <a:custClr name="Dark red">
      <a:srgbClr val="73262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Microsoft_Learn_PPT_Template_May2022" id="{29A08142-AB99-4411-AAE7-CEDF668BDF69}" vid="{B77F916D-7E22-4EF9-8BA9-EC91DF20C5E1}"/>
    </a:ext>
  </a:extLst>
</a:theme>
</file>

<file path=ppt/theme/theme4.xml><?xml version="1.0" encoding="utf-8"?>
<a:theme xmlns:a="http://schemas.openxmlformats.org/drawingml/2006/main" name="4_LIGHT_ILT_Official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2_LIGHT_ILT_Official" id="{C53FDA87-EC9E-4B5A-A87A-E3A73C3AEC89}" vid="{24C2CEED-451D-4671-AE05-84B5ED3246A2}"/>
    </a:ext>
  </a:extLst>
</a:theme>
</file>

<file path=ppt/theme/theme5.xml><?xml version="1.0" encoding="utf-8"?>
<a:theme xmlns:a="http://schemas.openxmlformats.org/drawingml/2006/main" name="2_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2086</Words>
  <Application>Microsoft Office PowerPoint</Application>
  <PresentationFormat>Widescreen</PresentationFormat>
  <Paragraphs>317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Amasis MT Pro Medium</vt:lpstr>
      <vt:lpstr>Aptos</vt:lpstr>
      <vt:lpstr>Arial</vt:lpstr>
      <vt:lpstr>Cambria Math</vt:lpstr>
      <vt:lpstr>Comic Sans MS</vt:lpstr>
      <vt:lpstr>Consolas</vt:lpstr>
      <vt:lpstr>Segoe UI</vt:lpstr>
      <vt:lpstr>Segoe UI Black</vt:lpstr>
      <vt:lpstr>Segoe UI Light</vt:lpstr>
      <vt:lpstr>Segoe UI Semibold</vt:lpstr>
      <vt:lpstr>Wingdings</vt:lpstr>
      <vt:lpstr>LIGHT MODE</vt:lpstr>
      <vt:lpstr>1_LIGHT MODE</vt:lpstr>
      <vt:lpstr>Microsoft Learn_Off-White Template</vt:lpstr>
      <vt:lpstr>4_LIGHT_ILT_Official</vt:lpstr>
      <vt:lpstr>2_LIGHT MODE</vt:lpstr>
      <vt:lpstr>Azure AI Fundamentals &amp; Building Your First Agent</vt:lpstr>
      <vt:lpstr>What is Artificial Intelligence?</vt:lpstr>
      <vt:lpstr>Our focus today</vt:lpstr>
      <vt:lpstr>AI services in Azure</vt:lpstr>
      <vt:lpstr>Get started with AI agent development on Azure</vt:lpstr>
      <vt:lpstr>What are AI agents?</vt:lpstr>
      <vt:lpstr>Options for agent development</vt:lpstr>
      <vt:lpstr>Our focus in this session</vt:lpstr>
      <vt:lpstr>Components of an agent</vt:lpstr>
      <vt:lpstr>Creating an agent in Microsoft Foundry portal</vt:lpstr>
      <vt:lpstr>Exercise</vt:lpstr>
      <vt:lpstr>Knowledge check</vt:lpstr>
      <vt:lpstr>Develop an AI agent with Azure AI Foundry Agent Service</vt:lpstr>
      <vt:lpstr>Why are AI agents useful?</vt:lpstr>
      <vt:lpstr>Agent resource setup</vt:lpstr>
      <vt:lpstr>Using the SDK to chat with an agent</vt:lpstr>
      <vt:lpstr>Using tools with your agent</vt:lpstr>
      <vt:lpstr>Exercise</vt:lpstr>
      <vt:lpstr>Knowledge check</vt:lpstr>
      <vt:lpstr>Integrate custom tools into your agent</vt:lpstr>
      <vt:lpstr>Why use custom tools?</vt:lpstr>
      <vt:lpstr>Options for integrating custom tool functionality</vt:lpstr>
      <vt:lpstr>Knowledge check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2024-06-26T22:58:08Z</dcterms:created>
  <dcterms:modified xsi:type="dcterms:W3CDTF">2026-02-23T08:53:08Z</dcterms:modified>
</cp:coreProperties>
</file>